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00FF"/>
    <a:srgbClr val="9933FF"/>
    <a:srgbClr val="00CC00"/>
    <a:srgbClr val="FFE1FB"/>
    <a:srgbClr val="00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283" autoAdjust="0"/>
  </p:normalViewPr>
  <p:slideViewPr>
    <p:cSldViewPr snapToGrid="0">
      <p:cViewPr>
        <p:scale>
          <a:sx n="25" d="100"/>
          <a:sy n="25" d="100"/>
        </p:scale>
        <p:origin x="1872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21E83-559B-420C-9D91-ADBED947925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546E0A5-77DC-4075-AE24-282D53EE2469}">
      <dgm:prSet phldrT="[Text]" custT="1"/>
      <dgm:spPr>
        <a:solidFill>
          <a:srgbClr val="7030A0"/>
        </a:solidFill>
        <a:ln w="76200">
          <a:solidFill>
            <a:srgbClr val="FFFF00"/>
          </a:solidFill>
        </a:ln>
      </dgm:spPr>
      <dgm:t>
        <a:bodyPr/>
        <a:lstStyle/>
        <a:p>
          <a:endParaRPr lang="en-US" sz="26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  <a:p>
          <a:r>
            <a:rPr lang="en-US" sz="2600" b="1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Landau-Levich</a:t>
          </a:r>
        </a:p>
        <a:p>
          <a:r>
            <a:rPr lang="en-US" sz="2600" b="1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 problem</a:t>
          </a:r>
          <a:r>
            <a:rPr lang="en-US" sz="2600" b="1" baseline="300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1</a:t>
          </a:r>
          <a:endParaRPr lang="en-US" sz="2600" b="1" dirty="0">
            <a:solidFill>
              <a:schemeClr val="bg1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  <a:p>
          <a:r>
            <a:rPr lang="en-US" sz="2600" b="1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(1942)</a:t>
          </a:r>
          <a:endParaRPr lang="en-IN" sz="2600" b="1" dirty="0">
            <a:solidFill>
              <a:schemeClr val="bg1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gm:t>
    </dgm:pt>
    <dgm:pt modelId="{67F88471-E4E6-4DA8-90A1-B97BA9E03ADC}" type="parTrans" cxnId="{40E6432E-1FED-4138-846F-4691B09AB7B8}">
      <dgm:prSet/>
      <dgm:spPr/>
      <dgm:t>
        <a:bodyPr/>
        <a:lstStyle/>
        <a:p>
          <a:endParaRPr lang="en-IN"/>
        </a:p>
      </dgm:t>
    </dgm:pt>
    <dgm:pt modelId="{B27444DB-C5F2-4DC8-88C3-6EA0B4DA5F9B}" type="sibTrans" cxnId="{40E6432E-1FED-4138-846F-4691B09AB7B8}">
      <dgm:prSet/>
      <dgm:spPr/>
      <dgm:t>
        <a:bodyPr/>
        <a:lstStyle/>
        <a:p>
          <a:endParaRPr lang="en-IN"/>
        </a:p>
      </dgm:t>
    </dgm:pt>
    <dgm:pt modelId="{76B7E065-619C-49E1-8727-C5832BF1EA4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27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Dip coating of Newtonian liquid on a flat non-porous substrate.</a:t>
          </a:r>
          <a:endParaRPr lang="en-IN" sz="2700" dirty="0">
            <a:solidFill>
              <a:srgbClr val="7030A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gm:t>
    </dgm:pt>
    <dgm:pt modelId="{280747C6-BABB-403F-AB62-25DEFA46B976}" type="parTrans" cxnId="{B16243A1-F7E7-4B6B-8F14-D2843319A3C6}">
      <dgm:prSet/>
      <dgm:spPr/>
      <dgm:t>
        <a:bodyPr/>
        <a:lstStyle/>
        <a:p>
          <a:endParaRPr lang="en-IN"/>
        </a:p>
      </dgm:t>
    </dgm:pt>
    <dgm:pt modelId="{7C428B22-D2D0-43BF-B33F-CBFB73885075}" type="sibTrans" cxnId="{B16243A1-F7E7-4B6B-8F14-D2843319A3C6}">
      <dgm:prSet/>
      <dgm:spPr/>
      <dgm:t>
        <a:bodyPr/>
        <a:lstStyle/>
        <a:p>
          <a:endParaRPr lang="en-IN"/>
        </a:p>
      </dgm:t>
    </dgm:pt>
    <dgm:pt modelId="{1B9626A8-2AA3-4251-801B-A0E3CB9E1214}">
      <dgm:prSet phldrT="[Text]" custT="1"/>
      <dgm:spPr>
        <a:solidFill>
          <a:srgbClr val="00B050"/>
        </a:solidFill>
        <a:ln w="76200">
          <a:solidFill>
            <a:srgbClr val="FFFF00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 dirty="0">
            <a:solidFill>
              <a:schemeClr val="bg1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Sathyanath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et al.</a:t>
          </a:r>
          <a:r>
            <a:rPr lang="en-US" sz="2600" b="1" kern="1200" baseline="300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2</a:t>
          </a: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(2020)</a:t>
          </a:r>
          <a:endParaRPr lang="en-IN" sz="2600" b="1" kern="1200" dirty="0">
            <a:solidFill>
              <a:schemeClr val="bg1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gm:t>
    </dgm:pt>
    <dgm:pt modelId="{CAA21CBF-E62B-4207-9856-EE3627FA9951}" type="parTrans" cxnId="{3084BD41-2388-4E77-929A-62A2AFF86FB4}">
      <dgm:prSet/>
      <dgm:spPr/>
      <dgm:t>
        <a:bodyPr/>
        <a:lstStyle/>
        <a:p>
          <a:endParaRPr lang="en-IN"/>
        </a:p>
      </dgm:t>
    </dgm:pt>
    <dgm:pt modelId="{8BF05628-4883-4B9E-A9FA-5A2EC9E0F695}" type="sibTrans" cxnId="{3084BD41-2388-4E77-929A-62A2AFF86FB4}">
      <dgm:prSet/>
      <dgm:spPr/>
      <dgm:t>
        <a:bodyPr/>
        <a:lstStyle/>
        <a:p>
          <a:endParaRPr lang="en-IN"/>
        </a:p>
      </dgm:t>
    </dgm:pt>
    <dgm:pt modelId="{06B99A08-486C-4647-88B7-43577B66182C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27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Dip coating of Newtonian liquid on a flat saturated porous substrate.</a:t>
          </a:r>
          <a:endParaRPr lang="en-IN" sz="2700" dirty="0">
            <a:solidFill>
              <a:srgbClr val="7030A0"/>
            </a:solidFill>
            <a:latin typeface="MingLiU_HKSCS-ExtB" panose="02020500000000000000" pitchFamily="18" charset="-120"/>
            <a:ea typeface="MingLiU_HKSCS-ExtB" panose="02020500000000000000" pitchFamily="18" charset="-120"/>
          </a:endParaRPr>
        </a:p>
      </dgm:t>
    </dgm:pt>
    <dgm:pt modelId="{DD8FB6CA-7BBE-4BAB-AB9F-A9B2A06404AC}" type="parTrans" cxnId="{216A79D2-2DAA-4ECB-8474-C243CD857042}">
      <dgm:prSet/>
      <dgm:spPr/>
      <dgm:t>
        <a:bodyPr/>
        <a:lstStyle/>
        <a:p>
          <a:endParaRPr lang="en-IN"/>
        </a:p>
      </dgm:t>
    </dgm:pt>
    <dgm:pt modelId="{94CECAF4-A2DD-4602-A13A-E6DEF751998B}" type="sibTrans" cxnId="{216A79D2-2DAA-4ECB-8474-C243CD857042}">
      <dgm:prSet/>
      <dgm:spPr/>
      <dgm:t>
        <a:bodyPr/>
        <a:lstStyle/>
        <a:p>
          <a:endParaRPr lang="en-IN"/>
        </a:p>
      </dgm:t>
    </dgm:pt>
    <dgm:pt modelId="{1BCE700E-A01C-4AA0-9A40-0BCE333BC0A0}">
      <dgm:prSet phldrT="[Text]" custT="1"/>
      <dgm:spPr>
        <a:solidFill>
          <a:srgbClr val="FFC000"/>
        </a:solidFill>
        <a:ln w="76200">
          <a:solidFill>
            <a:srgbClr val="FFFF00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 dirty="0">
            <a:solidFill>
              <a:srgbClr val="C0000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C0000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Champougny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C0000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 et al.</a:t>
          </a:r>
          <a:r>
            <a:rPr lang="en-US" sz="2600" b="1" kern="1200" baseline="30000" dirty="0">
              <a:solidFill>
                <a:srgbClr val="C0000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3</a:t>
          </a:r>
          <a:endParaRPr lang="en-US" sz="2600" b="1" kern="1200" dirty="0">
            <a:solidFill>
              <a:srgbClr val="C0000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C0000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 (2021)</a:t>
          </a:r>
          <a:endParaRPr lang="en-IN" sz="2600" b="1" kern="1200" dirty="0">
            <a:solidFill>
              <a:srgbClr val="C0000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gm:t>
    </dgm:pt>
    <dgm:pt modelId="{D03BA195-3FC3-4AF9-82B3-05A797A9FC01}" type="parTrans" cxnId="{15E70486-17D2-4D21-BDED-2ED61E262038}">
      <dgm:prSet/>
      <dgm:spPr/>
      <dgm:t>
        <a:bodyPr/>
        <a:lstStyle/>
        <a:p>
          <a:endParaRPr lang="en-IN"/>
        </a:p>
      </dgm:t>
    </dgm:pt>
    <dgm:pt modelId="{23B7965D-69A5-4865-995F-F1D890FCA985}" type="sibTrans" cxnId="{15E70486-17D2-4D21-BDED-2ED61E262038}">
      <dgm:prSet/>
      <dgm:spPr/>
      <dgm:t>
        <a:bodyPr/>
        <a:lstStyle/>
        <a:p>
          <a:endParaRPr lang="en-IN"/>
        </a:p>
      </dgm:t>
    </dgm:pt>
    <dgm:pt modelId="{B6D99D1D-7527-4398-BEF5-405D1BFB925D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pPr algn="l"/>
          <a:r>
            <a:rPr lang="en-US" sz="27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Dip coating of two immiscible Newtonian liquids on a flat non-porous substrate.</a:t>
          </a:r>
          <a:endParaRPr lang="en-IN" sz="2700" dirty="0">
            <a:solidFill>
              <a:srgbClr val="7030A0"/>
            </a:solidFill>
            <a:latin typeface="MingLiU_HKSCS-ExtB" panose="02020500000000000000" pitchFamily="18" charset="-120"/>
            <a:ea typeface="MingLiU_HKSCS-ExtB" panose="02020500000000000000" pitchFamily="18" charset="-120"/>
          </a:endParaRPr>
        </a:p>
      </dgm:t>
    </dgm:pt>
    <dgm:pt modelId="{3A35BB4B-3321-4E8A-9B37-586432D0B7AB}" type="parTrans" cxnId="{630B95AA-39D6-4B46-A3E2-6E698FD063BF}">
      <dgm:prSet/>
      <dgm:spPr/>
      <dgm:t>
        <a:bodyPr/>
        <a:lstStyle/>
        <a:p>
          <a:endParaRPr lang="en-IN"/>
        </a:p>
      </dgm:t>
    </dgm:pt>
    <dgm:pt modelId="{5ACC3E36-0CE5-47AB-B0F1-B584E45A50B4}" type="sibTrans" cxnId="{630B95AA-39D6-4B46-A3E2-6E698FD063BF}">
      <dgm:prSet/>
      <dgm:spPr/>
      <dgm:t>
        <a:bodyPr/>
        <a:lstStyle/>
        <a:p>
          <a:endParaRPr lang="en-IN"/>
        </a:p>
      </dgm:t>
    </dgm:pt>
    <dgm:pt modelId="{7B485795-C5C0-486A-ACF5-9CEDA02BCB97}">
      <dgm:prSet custT="1"/>
      <dgm:spPr>
        <a:solidFill>
          <a:srgbClr val="FF0000"/>
        </a:solidFill>
        <a:ln w="76200">
          <a:solidFill>
            <a:srgbClr val="FFFF00"/>
          </a:solidFill>
        </a:ln>
      </dgm:spPr>
      <dgm:t>
        <a:bodyPr/>
        <a:lstStyle/>
        <a:p>
          <a:r>
            <a:rPr lang="en-US" sz="2600" b="1" dirty="0">
              <a:solidFill>
                <a:srgbClr val="FFFF0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Present work</a:t>
          </a:r>
          <a:endParaRPr lang="en-IN" sz="2600" b="1" dirty="0">
            <a:solidFill>
              <a:srgbClr val="FFFF0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gm:t>
    </dgm:pt>
    <dgm:pt modelId="{FA136DA2-EE4D-4EE9-B794-46A7E5080359}" type="parTrans" cxnId="{2502F6EE-1B7F-499D-B374-6901B30727A7}">
      <dgm:prSet/>
      <dgm:spPr/>
      <dgm:t>
        <a:bodyPr/>
        <a:lstStyle/>
        <a:p>
          <a:endParaRPr lang="en-IN"/>
        </a:p>
      </dgm:t>
    </dgm:pt>
    <dgm:pt modelId="{5ACB98E9-EA9E-4A39-8D3B-CD6B14D540A3}" type="sibTrans" cxnId="{2502F6EE-1B7F-499D-B374-6901B30727A7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F0A1671B-86B1-4B96-AF9D-0C7118D1BDA9}">
          <dgm:prSet phldrT="[Text]" custT="1"/>
          <dgm:spPr>
            <a:solidFill>
              <a:schemeClr val="accent6">
                <a:lumMod val="20000"/>
                <a:lumOff val="80000"/>
                <a:alpha val="90000"/>
              </a:schemeClr>
            </a:solidFill>
            <a:ln w="57150">
              <a:solidFill>
                <a:schemeClr val="bg1"/>
              </a:solidFill>
            </a:ln>
          </dgm:spPr>
          <dgm:t>
            <a:bodyPr/>
            <a:lstStyle/>
            <a:p>
              <a:r>
                <a:rPr lang="en-US" sz="2700" dirty="0">
                  <a:solidFill>
                    <a:srgbClr val="7030A0"/>
                  </a:solidFill>
                  <a:latin typeface="Times New Roman" panose="02020603050405020304" pitchFamily="18" charset="0"/>
                  <a:ea typeface="MingLiU_HKSCS-ExtB" panose="02020500000000000000" pitchFamily="18" charset="-120"/>
                  <a:cs typeface="Times New Roman" panose="02020603050405020304" pitchFamily="18" charset="0"/>
                </a:rPr>
                <a:t>In the low capillary number regime </a:t>
              </a:r>
              <a14:m>
                <m:oMath xmlns:m="http://schemas.openxmlformats.org/officeDocument/2006/math">
                  <m:d>
                    <m:dPr>
                      <m:ctrlPr>
                        <a:rPr lang="en-US" sz="27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MingLiU_HKSCS-ExtB" panose="02020500000000000000" pitchFamily="18" charset="-120"/>
                        </a:rPr>
                      </m:ctrlPr>
                    </m:dPr>
                    <m:e>
                      <m:r>
                        <a:rPr lang="en-US" sz="27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MingLiU_HKSCS-ExtB" panose="02020500000000000000" pitchFamily="18" charset="-120"/>
                        </a:rPr>
                        <m:t>𝐶𝑎</m:t>
                      </m:r>
                      <m:r>
                        <a:rPr lang="en-US" sz="27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</m:t>
                      </m:r>
                    </m:e>
                  </m:d>
                </m:oMath>
              </a14:m>
              <a:r>
                <a:rPr lang="en-IN" sz="2700" dirty="0">
                  <a:solidFill>
                    <a:srgbClr val="7030A0"/>
                  </a:solidFill>
                  <a:latin typeface="Times New Roman" panose="02020603050405020304" pitchFamily="18" charset="0"/>
                  <a:ea typeface="MingLiU_HKSCS-ExtB" panose="02020500000000000000" pitchFamily="18" charset="-120"/>
                  <a:cs typeface="Times New Roman" panose="02020603050405020304" pitchFamily="18" charset="0"/>
                </a:rPr>
                <a:t>, and in the limit of negligible evaporation, the deposited film thickness varies as </a:t>
              </a:r>
              <a14:m>
                <m:oMath xmlns:m="http://schemas.openxmlformats.org/officeDocument/2006/math">
                  <m:sSup>
                    <m:sSupPr>
                      <m:ctrlPr>
                        <a:rPr lang="en-IN" sz="27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MingLiU_HKSCS-ExtB" panose="02020500000000000000" pitchFamily="18" charset="-120"/>
                        </a:rPr>
                      </m:ctrlPr>
                    </m:sSupPr>
                    <m:e>
                      <m:r>
                        <a:rPr lang="en-US" sz="27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MingLiU_HKSCS-ExtB" panose="02020500000000000000" pitchFamily="18" charset="-120"/>
                        </a:rPr>
                        <m:t>𝐶𝑎</m:t>
                      </m:r>
                    </m:e>
                    <m:sup>
                      <m:r>
                        <a:rPr lang="en-US" sz="27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MingLiU_HKSCS-ExtB" panose="02020500000000000000" pitchFamily="18" charset="-120"/>
                        </a:rPr>
                        <m:t>2/3</m:t>
                      </m:r>
                    </m:sup>
                  </m:sSup>
                </m:oMath>
              </a14:m>
              <a:endParaRPr lang="en-IN" sz="2700" dirty="0">
                <a:latin typeface="MingLiU_HKSCS-ExtB" panose="02020500000000000000" pitchFamily="18" charset="-120"/>
                <a:ea typeface="MingLiU_HKSCS-ExtB" panose="02020500000000000000" pitchFamily="18" charset="-120"/>
              </a:endParaRPr>
            </a:p>
          </dgm:t>
        </dgm:pt>
      </mc:Choice>
      <mc:Fallback xmlns="">
        <dgm:pt modelId="{F0A1671B-86B1-4B96-AF9D-0C7118D1BDA9}">
          <dgm:prSet phldrT="[Text]" custT="1"/>
          <dgm:spPr>
            <a:solidFill>
              <a:schemeClr val="accent6">
                <a:lumMod val="20000"/>
                <a:lumOff val="80000"/>
                <a:alpha val="90000"/>
              </a:schemeClr>
            </a:solidFill>
            <a:ln w="57150">
              <a:solidFill>
                <a:schemeClr val="bg1"/>
              </a:solidFill>
            </a:ln>
          </dgm:spPr>
          <dgm:t>
            <a:bodyPr/>
            <a:lstStyle/>
            <a:p>
              <a:r>
                <a:rPr lang="en-US" sz="2700" dirty="0">
                  <a:solidFill>
                    <a:srgbClr val="7030A0"/>
                  </a:solidFill>
                  <a:latin typeface="Times New Roman" panose="02020603050405020304" pitchFamily="18" charset="0"/>
                  <a:ea typeface="MingLiU_HKSCS-ExtB" panose="02020500000000000000" pitchFamily="18" charset="-120"/>
                  <a:cs typeface="Times New Roman" panose="02020603050405020304" pitchFamily="18" charset="0"/>
                </a:rPr>
                <a:t>In the low capillary number regime </a:t>
              </a:r>
              <a:r>
                <a:rPr lang="en-US" sz="2700" i="0">
                  <a:solidFill>
                    <a:srgbClr val="7030A0"/>
                  </a:solidFill>
                  <a:latin typeface="Cambria Math" panose="02040503050406030204" pitchFamily="18" charset="0"/>
                  <a:ea typeface="MingLiU_HKSCS-ExtB" panose="02020500000000000000" pitchFamily="18" charset="-120"/>
                </a:rPr>
                <a:t>(</a:t>
              </a:r>
              <a:r>
                <a:rPr lang="en-US" sz="2700" b="0" i="0">
                  <a:solidFill>
                    <a:srgbClr val="7030A0"/>
                  </a:solidFill>
                  <a:latin typeface="Cambria Math" panose="02040503050406030204" pitchFamily="18" charset="0"/>
                  <a:ea typeface="MingLiU_HKSCS-ExtB" panose="02020500000000000000" pitchFamily="18" charset="-120"/>
                </a:rPr>
                <a:t>𝐶𝑎</a:t>
              </a:r>
              <a:r>
                <a:rPr lang="en-US" sz="2700" b="0" i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≪1)</a:t>
              </a:r>
              <a:r>
                <a:rPr lang="en-IN" sz="2700" dirty="0">
                  <a:solidFill>
                    <a:srgbClr val="7030A0"/>
                  </a:solidFill>
                  <a:latin typeface="Times New Roman" panose="02020603050405020304" pitchFamily="18" charset="0"/>
                  <a:ea typeface="MingLiU_HKSCS-ExtB" panose="02020500000000000000" pitchFamily="18" charset="-120"/>
                  <a:cs typeface="Times New Roman" panose="02020603050405020304" pitchFamily="18" charset="0"/>
                </a:rPr>
                <a:t>, and in the limit of negligible evaporation, the deposited film thickness varies as </a:t>
              </a:r>
              <a:r>
                <a:rPr lang="en-IN" sz="2700" i="0">
                  <a:solidFill>
                    <a:srgbClr val="7030A0"/>
                  </a:solidFill>
                  <a:latin typeface="Cambria Math" panose="02040503050406030204" pitchFamily="18" charset="0"/>
                  <a:ea typeface="MingLiU_HKSCS-ExtB" panose="02020500000000000000" pitchFamily="18" charset="-120"/>
                </a:rPr>
                <a:t>〖</a:t>
              </a:r>
              <a:r>
                <a:rPr lang="en-US" sz="2700" b="0" i="0">
                  <a:solidFill>
                    <a:srgbClr val="7030A0"/>
                  </a:solidFill>
                  <a:latin typeface="Cambria Math" panose="02040503050406030204" pitchFamily="18" charset="0"/>
                  <a:ea typeface="MingLiU_HKSCS-ExtB" panose="02020500000000000000" pitchFamily="18" charset="-120"/>
                </a:rPr>
                <a:t>𝐶𝑎</a:t>
              </a:r>
              <a:r>
                <a:rPr lang="en-IN" sz="2700" b="0" i="0">
                  <a:solidFill>
                    <a:srgbClr val="7030A0"/>
                  </a:solidFill>
                  <a:latin typeface="Cambria Math" panose="02040503050406030204" pitchFamily="18" charset="0"/>
                  <a:ea typeface="MingLiU_HKSCS-ExtB" panose="02020500000000000000" pitchFamily="18" charset="-120"/>
                </a:rPr>
                <a:t>〗^(</a:t>
              </a:r>
              <a:r>
                <a:rPr lang="en-US" sz="2700" b="0" i="0">
                  <a:solidFill>
                    <a:srgbClr val="7030A0"/>
                  </a:solidFill>
                  <a:latin typeface="Cambria Math" panose="02040503050406030204" pitchFamily="18" charset="0"/>
                  <a:ea typeface="MingLiU_HKSCS-ExtB" panose="02020500000000000000" pitchFamily="18" charset="-120"/>
                </a:rPr>
                <a:t>2/3</a:t>
              </a:r>
              <a:r>
                <a:rPr lang="en-IN" sz="2700" b="0" i="0">
                  <a:solidFill>
                    <a:srgbClr val="7030A0"/>
                  </a:solidFill>
                  <a:latin typeface="Cambria Math" panose="02040503050406030204" pitchFamily="18" charset="0"/>
                  <a:ea typeface="MingLiU_HKSCS-ExtB" panose="02020500000000000000" pitchFamily="18" charset="-120"/>
                </a:rPr>
                <a:t>)</a:t>
              </a:r>
              <a:endParaRPr lang="en-IN" sz="2700" dirty="0">
                <a:latin typeface="MingLiU_HKSCS-ExtB" panose="02020500000000000000" pitchFamily="18" charset="-120"/>
                <a:ea typeface="MingLiU_HKSCS-ExtB" panose="02020500000000000000" pitchFamily="18" charset="-120"/>
              </a:endParaRPr>
            </a:p>
          </dgm:t>
        </dgm:pt>
      </mc:Fallback>
    </mc:AlternateContent>
    <dgm:pt modelId="{0C3B882D-7D8F-45FC-A29E-6A70FA4BC5EA}" type="parTrans" cxnId="{D3061D42-51A1-4506-8ED2-46B996965E33}">
      <dgm:prSet/>
      <dgm:spPr/>
      <dgm:t>
        <a:bodyPr/>
        <a:lstStyle/>
        <a:p>
          <a:endParaRPr lang="en-IN"/>
        </a:p>
      </dgm:t>
    </dgm:pt>
    <dgm:pt modelId="{32D01976-DA0F-4384-ABFA-58BF5FB9ACEA}" type="sibTrans" cxnId="{D3061D42-51A1-4506-8ED2-46B996965E33}">
      <dgm:prSet/>
      <dgm:spPr/>
      <dgm:t>
        <a:bodyPr/>
        <a:lstStyle/>
        <a:p>
          <a:endParaRPr lang="en-IN"/>
        </a:p>
      </dgm:t>
    </dgm:pt>
    <dgm:pt modelId="{83B8EF25-D010-4C9C-A4B6-A7EC1B6D6D50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27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Three distinct regimes of limiting thickness variation are possible depending on the operating parameter space.</a:t>
          </a:r>
          <a:endParaRPr lang="en-IN" sz="2700" dirty="0">
            <a:solidFill>
              <a:srgbClr val="7030A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gm:t>
    </dgm:pt>
    <dgm:pt modelId="{91E7A302-EC6D-4FAF-A3CF-FB594937A37E}" type="parTrans" cxnId="{9FC66FA5-DB6C-42AF-AE72-C31BA5DD7377}">
      <dgm:prSet/>
      <dgm:spPr/>
      <dgm:t>
        <a:bodyPr/>
        <a:lstStyle/>
        <a:p>
          <a:endParaRPr lang="en-IN"/>
        </a:p>
      </dgm:t>
    </dgm:pt>
    <dgm:pt modelId="{A316482F-C270-43B8-B40D-93E1B647FCAB}" type="sibTrans" cxnId="{9FC66FA5-DB6C-42AF-AE72-C31BA5DD7377}">
      <dgm:prSet/>
      <dgm:spPr/>
      <dgm:t>
        <a:bodyPr/>
        <a:lstStyle/>
        <a:p>
          <a:endParaRPr lang="en-IN"/>
        </a:p>
      </dgm:t>
    </dgm:pt>
    <dgm:pt modelId="{758F4039-D234-477D-8CFE-1818F6D2C4F0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pPr algn="l"/>
          <a:r>
            <a:rPr lang="en-US" sz="27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Thickness of the inner film is always larger than the corresponding thickness for a one-liquid Landau-</a:t>
          </a:r>
          <a:r>
            <a:rPr lang="en-US" sz="2700" dirty="0" err="1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Levich</a:t>
          </a:r>
          <a:r>
            <a:rPr lang="en-US" sz="27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 flow.</a:t>
          </a:r>
          <a:endParaRPr lang="en-IN" sz="2700" dirty="0">
            <a:solidFill>
              <a:srgbClr val="7030A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gm:t>
    </dgm:pt>
    <dgm:pt modelId="{C7F13037-9A5F-49FB-999C-B95D352814D4}" type="parTrans" cxnId="{96B31B50-F211-442D-BB75-BEFD3DC00CD1}">
      <dgm:prSet/>
      <dgm:spPr/>
      <dgm:t>
        <a:bodyPr/>
        <a:lstStyle/>
        <a:p>
          <a:endParaRPr lang="en-IN"/>
        </a:p>
      </dgm:t>
    </dgm:pt>
    <dgm:pt modelId="{E48F2869-8111-4944-9488-DFB652EAE131}" type="sibTrans" cxnId="{96B31B50-F211-442D-BB75-BEFD3DC00CD1}">
      <dgm:prSet/>
      <dgm:spPr/>
      <dgm:t>
        <a:bodyPr/>
        <a:lstStyle/>
        <a:p>
          <a:endParaRPr lang="en-IN"/>
        </a:p>
      </dgm:t>
    </dgm:pt>
    <dgm:pt modelId="{9965D3F0-009F-42F7-8B66-D2CC3EEE5754}" type="pres">
      <dgm:prSet presAssocID="{F3821E83-559B-420C-9D91-ADBED947925E}" presName="linearFlow" presStyleCnt="0">
        <dgm:presLayoutVars>
          <dgm:dir/>
          <dgm:animLvl val="lvl"/>
          <dgm:resizeHandles val="exact"/>
        </dgm:presLayoutVars>
      </dgm:prSet>
      <dgm:spPr/>
    </dgm:pt>
    <dgm:pt modelId="{60698413-4530-4890-998D-C33D6B1A5F03}" type="pres">
      <dgm:prSet presAssocID="{9546E0A5-77DC-4075-AE24-282D53EE2469}" presName="composite" presStyleCnt="0"/>
      <dgm:spPr/>
    </dgm:pt>
    <dgm:pt modelId="{8E65C70B-8D5E-4244-AC5F-8D03A44C1E11}" type="pres">
      <dgm:prSet presAssocID="{9546E0A5-77DC-4075-AE24-282D53EE2469}" presName="parentText" presStyleLbl="alignNode1" presStyleIdx="0" presStyleCnt="4" custLinFactNeighborY="-5083">
        <dgm:presLayoutVars>
          <dgm:chMax val="1"/>
          <dgm:bulletEnabled val="1"/>
        </dgm:presLayoutVars>
      </dgm:prSet>
      <dgm:spPr/>
    </dgm:pt>
    <dgm:pt modelId="{CBA7AC50-2F6C-4267-94B4-C6FD7FDB8118}" type="pres">
      <dgm:prSet presAssocID="{9546E0A5-77DC-4075-AE24-282D53EE2469}" presName="descendantText" presStyleLbl="alignAcc1" presStyleIdx="0" presStyleCnt="4" custScaleX="73270" custScaleY="107607" custLinFactNeighborX="-12787" custLinFactNeighborY="-2097">
        <dgm:presLayoutVars>
          <dgm:bulletEnabled val="1"/>
        </dgm:presLayoutVars>
      </dgm:prSet>
      <dgm:spPr/>
    </dgm:pt>
    <dgm:pt modelId="{384F2D55-E302-4994-8B06-E3053333E0C9}" type="pres">
      <dgm:prSet presAssocID="{B27444DB-C5F2-4DC8-88C3-6EA0B4DA5F9B}" presName="sp" presStyleCnt="0"/>
      <dgm:spPr/>
    </dgm:pt>
    <dgm:pt modelId="{6897C08B-6D1A-4191-AA8D-8AA764592787}" type="pres">
      <dgm:prSet presAssocID="{1B9626A8-2AA3-4251-801B-A0E3CB9E1214}" presName="composite" presStyleCnt="0"/>
      <dgm:spPr/>
    </dgm:pt>
    <dgm:pt modelId="{86014628-345D-4AFB-9EA0-91369853C756}" type="pres">
      <dgm:prSet presAssocID="{1B9626A8-2AA3-4251-801B-A0E3CB9E1214}" presName="parentText" presStyleLbl="alignNode1" presStyleIdx="1" presStyleCnt="4" custLinFactNeighborX="90" custLinFactNeighborY="-36313">
        <dgm:presLayoutVars>
          <dgm:chMax val="1"/>
          <dgm:bulletEnabled val="1"/>
        </dgm:presLayoutVars>
      </dgm:prSet>
      <dgm:spPr/>
    </dgm:pt>
    <dgm:pt modelId="{848356C4-C7DD-4697-B6B4-4DF7D692F081}" type="pres">
      <dgm:prSet presAssocID="{1B9626A8-2AA3-4251-801B-A0E3CB9E1214}" presName="descendantText" presStyleLbl="alignAcc1" presStyleIdx="1" presStyleCnt="4" custScaleX="73458" custScaleY="121178" custLinFactNeighborX="-12735" custLinFactNeighborY="-43194">
        <dgm:presLayoutVars>
          <dgm:bulletEnabled val="1"/>
        </dgm:presLayoutVars>
      </dgm:prSet>
      <dgm:spPr/>
    </dgm:pt>
    <dgm:pt modelId="{FD3D6CD8-E817-461B-8AB7-9D7FAC04F0A0}" type="pres">
      <dgm:prSet presAssocID="{8BF05628-4883-4B9E-A9FA-5A2EC9E0F695}" presName="sp" presStyleCnt="0"/>
      <dgm:spPr/>
    </dgm:pt>
    <dgm:pt modelId="{C54857DE-D9AD-4CEF-B3A0-53F4D0DDB40C}" type="pres">
      <dgm:prSet presAssocID="{1BCE700E-A01C-4AA0-9A40-0BCE333BC0A0}" presName="composite" presStyleCnt="0"/>
      <dgm:spPr/>
    </dgm:pt>
    <dgm:pt modelId="{8C0DB595-4C1A-42FB-A415-45FCFCE18698}" type="pres">
      <dgm:prSet presAssocID="{1BCE700E-A01C-4AA0-9A40-0BCE333BC0A0}" presName="parentText" presStyleLbl="alignNode1" presStyleIdx="2" presStyleCnt="4" custLinFactNeighborX="1001" custLinFactNeighborY="-63589">
        <dgm:presLayoutVars>
          <dgm:chMax val="1"/>
          <dgm:bulletEnabled val="1"/>
        </dgm:presLayoutVars>
      </dgm:prSet>
      <dgm:spPr/>
    </dgm:pt>
    <dgm:pt modelId="{AC59D75A-47F5-4ECA-B5DD-D551D484C2FB}" type="pres">
      <dgm:prSet presAssocID="{1BCE700E-A01C-4AA0-9A40-0BCE333BC0A0}" presName="descendantText" presStyleLbl="alignAcc1" presStyleIdx="2" presStyleCnt="4" custScaleX="73365" custScaleY="108616" custLinFactNeighborX="-12889" custLinFactNeighborY="-78406">
        <dgm:presLayoutVars>
          <dgm:bulletEnabled val="1"/>
        </dgm:presLayoutVars>
      </dgm:prSet>
      <dgm:spPr/>
    </dgm:pt>
    <dgm:pt modelId="{2B17C006-C48B-4743-BBEF-E27822AA6FDF}" type="pres">
      <dgm:prSet presAssocID="{23B7965D-69A5-4865-995F-F1D890FCA985}" presName="sp" presStyleCnt="0"/>
      <dgm:spPr/>
    </dgm:pt>
    <dgm:pt modelId="{D3A017D9-BA0F-4CE9-BA1D-5BF4FF7B42CA}" type="pres">
      <dgm:prSet presAssocID="{7B485795-C5C0-486A-ACF5-9CEDA02BCB97}" presName="composite" presStyleCnt="0"/>
      <dgm:spPr/>
    </dgm:pt>
    <dgm:pt modelId="{9BB4FF6D-6097-491C-AA98-818290A15F2F}" type="pres">
      <dgm:prSet presAssocID="{7B485795-C5C0-486A-ACF5-9CEDA02BCB97}" presName="parentText" presStyleLbl="alignNode1" presStyleIdx="3" presStyleCnt="4" custLinFactNeighborX="1285" custLinFactNeighborY="-88923">
        <dgm:presLayoutVars>
          <dgm:chMax val="1"/>
          <dgm:bulletEnabled val="1"/>
        </dgm:presLayoutVars>
      </dgm:prSet>
      <dgm:spPr/>
    </dgm:pt>
    <dgm:pt modelId="{0BD41333-F703-4042-97FC-75627F126453}" type="pres">
      <dgm:prSet presAssocID="{7B485795-C5C0-486A-ACF5-9CEDA02BCB97}" presName="descendantText" presStyleLbl="alignAcc1" presStyleIdx="3" presStyleCnt="4" custScaleX="62232" custScaleY="90399" custLinFactNeighborX="353" custLinFactNeighborY="-96919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</dgm:ptLst>
  <dgm:cxnLst>
    <dgm:cxn modelId="{40E6432E-1FED-4138-846F-4691B09AB7B8}" srcId="{F3821E83-559B-420C-9D91-ADBED947925E}" destId="{9546E0A5-77DC-4075-AE24-282D53EE2469}" srcOrd="0" destOrd="0" parTransId="{67F88471-E4E6-4DA8-90A1-B97BA9E03ADC}" sibTransId="{B27444DB-C5F2-4DC8-88C3-6EA0B4DA5F9B}"/>
    <dgm:cxn modelId="{A3753A30-00A6-4096-A744-CDFCC02AC8E7}" type="presOf" srcId="{1BCE700E-A01C-4AA0-9A40-0BCE333BC0A0}" destId="{8C0DB595-4C1A-42FB-A415-45FCFCE18698}" srcOrd="0" destOrd="0" presId="urn:microsoft.com/office/officeart/2005/8/layout/chevron2"/>
    <dgm:cxn modelId="{076B8C37-9172-4FC2-9EDE-D57A752CED30}" type="presOf" srcId="{F3821E83-559B-420C-9D91-ADBED947925E}" destId="{9965D3F0-009F-42F7-8B66-D2CC3EEE5754}" srcOrd="0" destOrd="0" presId="urn:microsoft.com/office/officeart/2005/8/layout/chevron2"/>
    <dgm:cxn modelId="{D2C1D05E-3B5E-4D38-80F6-59B61EC0101B}" type="presOf" srcId="{76B7E065-619C-49E1-8727-C5832BF1EA47}" destId="{CBA7AC50-2F6C-4267-94B4-C6FD7FDB8118}" srcOrd="0" destOrd="0" presId="urn:microsoft.com/office/officeart/2005/8/layout/chevron2"/>
    <dgm:cxn modelId="{3084BD41-2388-4E77-929A-62A2AFF86FB4}" srcId="{F3821E83-559B-420C-9D91-ADBED947925E}" destId="{1B9626A8-2AA3-4251-801B-A0E3CB9E1214}" srcOrd="1" destOrd="0" parTransId="{CAA21CBF-E62B-4207-9856-EE3627FA9951}" sibTransId="{8BF05628-4883-4B9E-A9FA-5A2EC9E0F695}"/>
    <dgm:cxn modelId="{D3061D42-51A1-4506-8ED2-46B996965E33}" srcId="{9546E0A5-77DC-4075-AE24-282D53EE2469}" destId="{F0A1671B-86B1-4B96-AF9D-0C7118D1BDA9}" srcOrd="1" destOrd="0" parTransId="{0C3B882D-7D8F-45FC-A29E-6A70FA4BC5EA}" sibTransId="{32D01976-DA0F-4384-ABFA-58BF5FB9ACEA}"/>
    <dgm:cxn modelId="{96B31B50-F211-442D-BB75-BEFD3DC00CD1}" srcId="{1BCE700E-A01C-4AA0-9A40-0BCE333BC0A0}" destId="{758F4039-D234-477D-8CFE-1818F6D2C4F0}" srcOrd="1" destOrd="0" parTransId="{C7F13037-9A5F-49FB-999C-B95D352814D4}" sibTransId="{E48F2869-8111-4944-9488-DFB652EAE131}"/>
    <dgm:cxn modelId="{3BEBA056-0EBB-49CB-A09A-3BB24E2A5C12}" type="presOf" srcId="{B6D99D1D-7527-4398-BEF5-405D1BFB925D}" destId="{AC59D75A-47F5-4ECA-B5DD-D551D484C2FB}" srcOrd="0" destOrd="0" presId="urn:microsoft.com/office/officeart/2005/8/layout/chevron2"/>
    <dgm:cxn modelId="{D91F1277-D82D-46A8-B930-822D26F7D07E}" type="presOf" srcId="{7B485795-C5C0-486A-ACF5-9CEDA02BCB97}" destId="{9BB4FF6D-6097-491C-AA98-818290A15F2F}" srcOrd="0" destOrd="0" presId="urn:microsoft.com/office/officeart/2005/8/layout/chevron2"/>
    <dgm:cxn modelId="{B5E91857-0F02-4012-8FC6-9844093F171F}" type="presOf" srcId="{06B99A08-486C-4647-88B7-43577B66182C}" destId="{848356C4-C7DD-4697-B6B4-4DF7D692F081}" srcOrd="0" destOrd="0" presId="urn:microsoft.com/office/officeart/2005/8/layout/chevron2"/>
    <dgm:cxn modelId="{B6C03F7A-92A8-4654-B9A8-58EF69619F3B}" type="presOf" srcId="{1B9626A8-2AA3-4251-801B-A0E3CB9E1214}" destId="{86014628-345D-4AFB-9EA0-91369853C756}" srcOrd="0" destOrd="0" presId="urn:microsoft.com/office/officeart/2005/8/layout/chevron2"/>
    <dgm:cxn modelId="{BA5CCB83-FA67-43A0-8743-9ED981F9C851}" type="presOf" srcId="{758F4039-D234-477D-8CFE-1818F6D2C4F0}" destId="{AC59D75A-47F5-4ECA-B5DD-D551D484C2FB}" srcOrd="0" destOrd="1" presId="urn:microsoft.com/office/officeart/2005/8/layout/chevron2"/>
    <dgm:cxn modelId="{15E70486-17D2-4D21-BDED-2ED61E262038}" srcId="{F3821E83-559B-420C-9D91-ADBED947925E}" destId="{1BCE700E-A01C-4AA0-9A40-0BCE333BC0A0}" srcOrd="2" destOrd="0" parTransId="{D03BA195-3FC3-4AF9-82B3-05A797A9FC01}" sibTransId="{23B7965D-69A5-4865-995F-F1D890FCA985}"/>
    <dgm:cxn modelId="{B16243A1-F7E7-4B6B-8F14-D2843319A3C6}" srcId="{9546E0A5-77DC-4075-AE24-282D53EE2469}" destId="{76B7E065-619C-49E1-8727-C5832BF1EA47}" srcOrd="0" destOrd="0" parTransId="{280747C6-BABB-403F-AB62-25DEFA46B976}" sibTransId="{7C428B22-D2D0-43BF-B33F-CBFB73885075}"/>
    <dgm:cxn modelId="{9FC66FA5-DB6C-42AF-AE72-C31BA5DD7377}" srcId="{1B9626A8-2AA3-4251-801B-A0E3CB9E1214}" destId="{83B8EF25-D010-4C9C-A4B6-A7EC1B6D6D50}" srcOrd="1" destOrd="0" parTransId="{91E7A302-EC6D-4FAF-A3CF-FB594937A37E}" sibTransId="{A316482F-C270-43B8-B40D-93E1B647FCAB}"/>
    <dgm:cxn modelId="{630B95AA-39D6-4B46-A3E2-6E698FD063BF}" srcId="{1BCE700E-A01C-4AA0-9A40-0BCE333BC0A0}" destId="{B6D99D1D-7527-4398-BEF5-405D1BFB925D}" srcOrd="0" destOrd="0" parTransId="{3A35BB4B-3321-4E8A-9B37-586432D0B7AB}" sibTransId="{5ACC3E36-0CE5-47AB-B0F1-B584E45A50B4}"/>
    <dgm:cxn modelId="{216A79D2-2DAA-4ECB-8474-C243CD857042}" srcId="{1B9626A8-2AA3-4251-801B-A0E3CB9E1214}" destId="{06B99A08-486C-4647-88B7-43577B66182C}" srcOrd="0" destOrd="0" parTransId="{DD8FB6CA-7BBE-4BAB-AB9F-A9B2A06404AC}" sibTransId="{94CECAF4-A2DD-4602-A13A-E6DEF751998B}"/>
    <dgm:cxn modelId="{832A64DB-00A5-47D4-8753-9053BE647089}" type="presOf" srcId="{9546E0A5-77DC-4075-AE24-282D53EE2469}" destId="{8E65C70B-8D5E-4244-AC5F-8D03A44C1E11}" srcOrd="0" destOrd="0" presId="urn:microsoft.com/office/officeart/2005/8/layout/chevron2"/>
    <dgm:cxn modelId="{2502F6EE-1B7F-499D-B374-6901B30727A7}" srcId="{F3821E83-559B-420C-9D91-ADBED947925E}" destId="{7B485795-C5C0-486A-ACF5-9CEDA02BCB97}" srcOrd="3" destOrd="0" parTransId="{FA136DA2-EE4D-4EE9-B794-46A7E5080359}" sibTransId="{5ACB98E9-EA9E-4A39-8D3B-CD6B14D540A3}"/>
    <dgm:cxn modelId="{E5642EF0-1A8B-433D-BDE9-E4ADF017F32A}" type="presOf" srcId="{83B8EF25-D010-4C9C-A4B6-A7EC1B6D6D50}" destId="{848356C4-C7DD-4697-B6B4-4DF7D692F081}" srcOrd="0" destOrd="1" presId="urn:microsoft.com/office/officeart/2005/8/layout/chevron2"/>
    <dgm:cxn modelId="{1C9B84F1-CBC8-451B-94B1-D26F368F83A2}" type="presOf" srcId="{F0A1671B-86B1-4B96-AF9D-0C7118D1BDA9}" destId="{CBA7AC50-2F6C-4267-94B4-C6FD7FDB8118}" srcOrd="0" destOrd="1" presId="urn:microsoft.com/office/officeart/2005/8/layout/chevron2"/>
    <dgm:cxn modelId="{0BD83E26-8767-4428-A670-B39F7E69760C}" type="presParOf" srcId="{9965D3F0-009F-42F7-8B66-D2CC3EEE5754}" destId="{60698413-4530-4890-998D-C33D6B1A5F03}" srcOrd="0" destOrd="0" presId="urn:microsoft.com/office/officeart/2005/8/layout/chevron2"/>
    <dgm:cxn modelId="{C731F54A-075D-4E0A-936A-40C5D48BF156}" type="presParOf" srcId="{60698413-4530-4890-998D-C33D6B1A5F03}" destId="{8E65C70B-8D5E-4244-AC5F-8D03A44C1E11}" srcOrd="0" destOrd="0" presId="urn:microsoft.com/office/officeart/2005/8/layout/chevron2"/>
    <dgm:cxn modelId="{3DE3BA60-2C74-4A24-AA16-82084A09D872}" type="presParOf" srcId="{60698413-4530-4890-998D-C33D6B1A5F03}" destId="{CBA7AC50-2F6C-4267-94B4-C6FD7FDB8118}" srcOrd="1" destOrd="0" presId="urn:microsoft.com/office/officeart/2005/8/layout/chevron2"/>
    <dgm:cxn modelId="{F7DEE3C3-960C-47B8-BCE6-B4EF2C869A95}" type="presParOf" srcId="{9965D3F0-009F-42F7-8B66-D2CC3EEE5754}" destId="{384F2D55-E302-4994-8B06-E3053333E0C9}" srcOrd="1" destOrd="0" presId="urn:microsoft.com/office/officeart/2005/8/layout/chevron2"/>
    <dgm:cxn modelId="{40559402-9694-4CF0-A2C0-C18F705BB8E2}" type="presParOf" srcId="{9965D3F0-009F-42F7-8B66-D2CC3EEE5754}" destId="{6897C08B-6D1A-4191-AA8D-8AA764592787}" srcOrd="2" destOrd="0" presId="urn:microsoft.com/office/officeart/2005/8/layout/chevron2"/>
    <dgm:cxn modelId="{4432D92F-372C-4626-AF44-E4EBE436BD16}" type="presParOf" srcId="{6897C08B-6D1A-4191-AA8D-8AA764592787}" destId="{86014628-345D-4AFB-9EA0-91369853C756}" srcOrd="0" destOrd="0" presId="urn:microsoft.com/office/officeart/2005/8/layout/chevron2"/>
    <dgm:cxn modelId="{7F662D2B-C311-48F5-B5BF-996A3DD73094}" type="presParOf" srcId="{6897C08B-6D1A-4191-AA8D-8AA764592787}" destId="{848356C4-C7DD-4697-B6B4-4DF7D692F081}" srcOrd="1" destOrd="0" presId="urn:microsoft.com/office/officeart/2005/8/layout/chevron2"/>
    <dgm:cxn modelId="{D09F2830-B26A-48A6-840A-0C6230E3ADA6}" type="presParOf" srcId="{9965D3F0-009F-42F7-8B66-D2CC3EEE5754}" destId="{FD3D6CD8-E817-461B-8AB7-9D7FAC04F0A0}" srcOrd="3" destOrd="0" presId="urn:microsoft.com/office/officeart/2005/8/layout/chevron2"/>
    <dgm:cxn modelId="{0A1D1F6B-410A-42D7-B793-27180969F6DD}" type="presParOf" srcId="{9965D3F0-009F-42F7-8B66-D2CC3EEE5754}" destId="{C54857DE-D9AD-4CEF-B3A0-53F4D0DDB40C}" srcOrd="4" destOrd="0" presId="urn:microsoft.com/office/officeart/2005/8/layout/chevron2"/>
    <dgm:cxn modelId="{F9377E7E-374E-4A0D-94C8-84A009332FDC}" type="presParOf" srcId="{C54857DE-D9AD-4CEF-B3A0-53F4D0DDB40C}" destId="{8C0DB595-4C1A-42FB-A415-45FCFCE18698}" srcOrd="0" destOrd="0" presId="urn:microsoft.com/office/officeart/2005/8/layout/chevron2"/>
    <dgm:cxn modelId="{21233C76-AF30-4050-A0F7-310B8612260E}" type="presParOf" srcId="{C54857DE-D9AD-4CEF-B3A0-53F4D0DDB40C}" destId="{AC59D75A-47F5-4ECA-B5DD-D551D484C2FB}" srcOrd="1" destOrd="0" presId="urn:microsoft.com/office/officeart/2005/8/layout/chevron2"/>
    <dgm:cxn modelId="{F2E8206C-E306-4722-B26A-9F4393664850}" type="presParOf" srcId="{9965D3F0-009F-42F7-8B66-D2CC3EEE5754}" destId="{2B17C006-C48B-4743-BBEF-E27822AA6FDF}" srcOrd="5" destOrd="0" presId="urn:microsoft.com/office/officeart/2005/8/layout/chevron2"/>
    <dgm:cxn modelId="{FE8897A3-36DB-4DF0-95F3-08A86AC586A4}" type="presParOf" srcId="{9965D3F0-009F-42F7-8B66-D2CC3EEE5754}" destId="{D3A017D9-BA0F-4CE9-BA1D-5BF4FF7B42CA}" srcOrd="6" destOrd="0" presId="urn:microsoft.com/office/officeart/2005/8/layout/chevron2"/>
    <dgm:cxn modelId="{181DD5C3-E3EC-4C9A-AF4A-B6B913C6589B}" type="presParOf" srcId="{D3A017D9-BA0F-4CE9-BA1D-5BF4FF7B42CA}" destId="{9BB4FF6D-6097-491C-AA98-818290A15F2F}" srcOrd="0" destOrd="0" presId="urn:microsoft.com/office/officeart/2005/8/layout/chevron2"/>
    <dgm:cxn modelId="{EB6710DC-7740-4D4E-B51A-5C7B10FE0BC9}" type="presParOf" srcId="{D3A017D9-BA0F-4CE9-BA1D-5BF4FF7B42CA}" destId="{0BD41333-F703-4042-97FC-75627F126453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821E83-559B-420C-9D91-ADBED947925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546E0A5-77DC-4075-AE24-282D53EE2469}">
      <dgm:prSet phldrT="[Text]" custT="1"/>
      <dgm:spPr>
        <a:solidFill>
          <a:srgbClr val="7030A0"/>
        </a:solidFill>
        <a:ln w="76200">
          <a:solidFill>
            <a:srgbClr val="FFFF00"/>
          </a:solidFill>
        </a:ln>
      </dgm:spPr>
      <dgm:t>
        <a:bodyPr/>
        <a:lstStyle/>
        <a:p>
          <a:endParaRPr lang="en-US" sz="26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  <a:p>
          <a:r>
            <a:rPr lang="en-US" sz="2600" b="1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Landau-Levich</a:t>
          </a:r>
        </a:p>
        <a:p>
          <a:r>
            <a:rPr lang="en-US" sz="2600" b="1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 problem</a:t>
          </a:r>
          <a:r>
            <a:rPr lang="en-US" sz="2600" b="1" baseline="300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1</a:t>
          </a:r>
          <a:endParaRPr lang="en-US" sz="2600" b="1" dirty="0">
            <a:solidFill>
              <a:schemeClr val="bg1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  <a:p>
          <a:r>
            <a:rPr lang="en-US" sz="2600" b="1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(1942)</a:t>
          </a:r>
          <a:endParaRPr lang="en-IN" sz="2600" b="1" dirty="0">
            <a:solidFill>
              <a:schemeClr val="bg1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gm:t>
    </dgm:pt>
    <dgm:pt modelId="{67F88471-E4E6-4DA8-90A1-B97BA9E03ADC}" type="parTrans" cxnId="{40E6432E-1FED-4138-846F-4691B09AB7B8}">
      <dgm:prSet/>
      <dgm:spPr/>
      <dgm:t>
        <a:bodyPr/>
        <a:lstStyle/>
        <a:p>
          <a:endParaRPr lang="en-IN"/>
        </a:p>
      </dgm:t>
    </dgm:pt>
    <dgm:pt modelId="{B27444DB-C5F2-4DC8-88C3-6EA0B4DA5F9B}" type="sibTrans" cxnId="{40E6432E-1FED-4138-846F-4691B09AB7B8}">
      <dgm:prSet/>
      <dgm:spPr/>
      <dgm:t>
        <a:bodyPr/>
        <a:lstStyle/>
        <a:p>
          <a:endParaRPr lang="en-IN"/>
        </a:p>
      </dgm:t>
    </dgm:pt>
    <dgm:pt modelId="{76B7E065-619C-49E1-8727-C5832BF1EA47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  <a:ln w="57150">
          <a:solidFill>
            <a:schemeClr val="bg1"/>
          </a:solidFill>
        </a:ln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280747C6-BABB-403F-AB62-25DEFA46B976}" type="parTrans" cxnId="{B16243A1-F7E7-4B6B-8F14-D2843319A3C6}">
      <dgm:prSet/>
      <dgm:spPr/>
      <dgm:t>
        <a:bodyPr/>
        <a:lstStyle/>
        <a:p>
          <a:endParaRPr lang="en-IN"/>
        </a:p>
      </dgm:t>
    </dgm:pt>
    <dgm:pt modelId="{7C428B22-D2D0-43BF-B33F-CBFB73885075}" type="sibTrans" cxnId="{B16243A1-F7E7-4B6B-8F14-D2843319A3C6}">
      <dgm:prSet/>
      <dgm:spPr/>
      <dgm:t>
        <a:bodyPr/>
        <a:lstStyle/>
        <a:p>
          <a:endParaRPr lang="en-IN"/>
        </a:p>
      </dgm:t>
    </dgm:pt>
    <dgm:pt modelId="{1B9626A8-2AA3-4251-801B-A0E3CB9E1214}">
      <dgm:prSet phldrT="[Text]" custT="1"/>
      <dgm:spPr>
        <a:solidFill>
          <a:srgbClr val="00B050"/>
        </a:solidFill>
        <a:ln w="76200">
          <a:solidFill>
            <a:srgbClr val="FFFF00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 dirty="0">
            <a:solidFill>
              <a:schemeClr val="bg1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Sathyanath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et al.</a:t>
          </a:r>
          <a:r>
            <a:rPr lang="en-US" sz="2600" b="1" kern="1200" baseline="300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2</a:t>
          </a: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(2020)</a:t>
          </a:r>
          <a:endParaRPr lang="en-IN" sz="2600" b="1" kern="1200" dirty="0">
            <a:solidFill>
              <a:schemeClr val="bg1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gm:t>
    </dgm:pt>
    <dgm:pt modelId="{CAA21CBF-E62B-4207-9856-EE3627FA9951}" type="parTrans" cxnId="{3084BD41-2388-4E77-929A-62A2AFF86FB4}">
      <dgm:prSet/>
      <dgm:spPr/>
      <dgm:t>
        <a:bodyPr/>
        <a:lstStyle/>
        <a:p>
          <a:endParaRPr lang="en-IN"/>
        </a:p>
      </dgm:t>
    </dgm:pt>
    <dgm:pt modelId="{8BF05628-4883-4B9E-A9FA-5A2EC9E0F695}" type="sibTrans" cxnId="{3084BD41-2388-4E77-929A-62A2AFF86FB4}">
      <dgm:prSet/>
      <dgm:spPr/>
      <dgm:t>
        <a:bodyPr/>
        <a:lstStyle/>
        <a:p>
          <a:endParaRPr lang="en-IN"/>
        </a:p>
      </dgm:t>
    </dgm:pt>
    <dgm:pt modelId="{06B99A08-486C-4647-88B7-43577B66182C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27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Dip coating of Newtonian liquid on a flat saturated porous substrate.</a:t>
          </a:r>
          <a:endParaRPr lang="en-IN" sz="2700" dirty="0">
            <a:solidFill>
              <a:srgbClr val="7030A0"/>
            </a:solidFill>
            <a:latin typeface="MingLiU_HKSCS-ExtB" panose="02020500000000000000" pitchFamily="18" charset="-120"/>
            <a:ea typeface="MingLiU_HKSCS-ExtB" panose="02020500000000000000" pitchFamily="18" charset="-120"/>
          </a:endParaRPr>
        </a:p>
      </dgm:t>
    </dgm:pt>
    <dgm:pt modelId="{DD8FB6CA-7BBE-4BAB-AB9F-A9B2A06404AC}" type="parTrans" cxnId="{216A79D2-2DAA-4ECB-8474-C243CD857042}">
      <dgm:prSet/>
      <dgm:spPr/>
      <dgm:t>
        <a:bodyPr/>
        <a:lstStyle/>
        <a:p>
          <a:endParaRPr lang="en-IN"/>
        </a:p>
      </dgm:t>
    </dgm:pt>
    <dgm:pt modelId="{94CECAF4-A2DD-4602-A13A-E6DEF751998B}" type="sibTrans" cxnId="{216A79D2-2DAA-4ECB-8474-C243CD857042}">
      <dgm:prSet/>
      <dgm:spPr/>
      <dgm:t>
        <a:bodyPr/>
        <a:lstStyle/>
        <a:p>
          <a:endParaRPr lang="en-IN"/>
        </a:p>
      </dgm:t>
    </dgm:pt>
    <dgm:pt modelId="{1BCE700E-A01C-4AA0-9A40-0BCE333BC0A0}">
      <dgm:prSet phldrT="[Text]" custT="1"/>
      <dgm:spPr>
        <a:solidFill>
          <a:srgbClr val="FFC000"/>
        </a:solidFill>
        <a:ln w="76200">
          <a:solidFill>
            <a:srgbClr val="FFFF00"/>
          </a:solidFill>
        </a:ln>
      </dgm:spPr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 dirty="0">
            <a:solidFill>
              <a:srgbClr val="C0000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C0000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Champougny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C0000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 et al.</a:t>
          </a:r>
          <a:r>
            <a:rPr lang="en-US" sz="2600" b="1" kern="1200" baseline="30000" dirty="0">
              <a:solidFill>
                <a:srgbClr val="C0000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3</a:t>
          </a:r>
          <a:endParaRPr lang="en-US" sz="2600" b="1" kern="1200" dirty="0">
            <a:solidFill>
              <a:srgbClr val="C0000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C0000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 (2021)</a:t>
          </a:r>
          <a:endParaRPr lang="en-IN" sz="2600" b="1" kern="1200" dirty="0">
            <a:solidFill>
              <a:srgbClr val="C0000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gm:t>
    </dgm:pt>
    <dgm:pt modelId="{D03BA195-3FC3-4AF9-82B3-05A797A9FC01}" type="parTrans" cxnId="{15E70486-17D2-4D21-BDED-2ED61E262038}">
      <dgm:prSet/>
      <dgm:spPr/>
      <dgm:t>
        <a:bodyPr/>
        <a:lstStyle/>
        <a:p>
          <a:endParaRPr lang="en-IN"/>
        </a:p>
      </dgm:t>
    </dgm:pt>
    <dgm:pt modelId="{23B7965D-69A5-4865-995F-F1D890FCA985}" type="sibTrans" cxnId="{15E70486-17D2-4D21-BDED-2ED61E262038}">
      <dgm:prSet/>
      <dgm:spPr/>
      <dgm:t>
        <a:bodyPr/>
        <a:lstStyle/>
        <a:p>
          <a:endParaRPr lang="en-IN"/>
        </a:p>
      </dgm:t>
    </dgm:pt>
    <dgm:pt modelId="{B6D99D1D-7527-4398-BEF5-405D1BFB925D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pPr algn="l"/>
          <a:r>
            <a:rPr lang="en-US" sz="27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Dip coating of two immiscible Newtonian liquids on a flat non-porous substrate.</a:t>
          </a:r>
          <a:endParaRPr lang="en-IN" sz="2700" dirty="0">
            <a:solidFill>
              <a:srgbClr val="7030A0"/>
            </a:solidFill>
            <a:latin typeface="MingLiU_HKSCS-ExtB" panose="02020500000000000000" pitchFamily="18" charset="-120"/>
            <a:ea typeface="MingLiU_HKSCS-ExtB" panose="02020500000000000000" pitchFamily="18" charset="-120"/>
          </a:endParaRPr>
        </a:p>
      </dgm:t>
    </dgm:pt>
    <dgm:pt modelId="{3A35BB4B-3321-4E8A-9B37-586432D0B7AB}" type="parTrans" cxnId="{630B95AA-39D6-4B46-A3E2-6E698FD063BF}">
      <dgm:prSet/>
      <dgm:spPr/>
      <dgm:t>
        <a:bodyPr/>
        <a:lstStyle/>
        <a:p>
          <a:endParaRPr lang="en-IN"/>
        </a:p>
      </dgm:t>
    </dgm:pt>
    <dgm:pt modelId="{5ACC3E36-0CE5-47AB-B0F1-B584E45A50B4}" type="sibTrans" cxnId="{630B95AA-39D6-4B46-A3E2-6E698FD063BF}">
      <dgm:prSet/>
      <dgm:spPr/>
      <dgm:t>
        <a:bodyPr/>
        <a:lstStyle/>
        <a:p>
          <a:endParaRPr lang="en-IN"/>
        </a:p>
      </dgm:t>
    </dgm:pt>
    <dgm:pt modelId="{7B485795-C5C0-486A-ACF5-9CEDA02BCB97}">
      <dgm:prSet custT="1"/>
      <dgm:spPr>
        <a:solidFill>
          <a:srgbClr val="FF0000"/>
        </a:solidFill>
        <a:ln w="76200">
          <a:solidFill>
            <a:srgbClr val="FFFF00"/>
          </a:solidFill>
        </a:ln>
      </dgm:spPr>
      <dgm:t>
        <a:bodyPr/>
        <a:lstStyle/>
        <a:p>
          <a:r>
            <a:rPr lang="en-US" sz="2600" b="1" dirty="0">
              <a:solidFill>
                <a:srgbClr val="FFFF0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Present work</a:t>
          </a:r>
          <a:endParaRPr lang="en-IN" sz="2600" b="1" dirty="0">
            <a:solidFill>
              <a:srgbClr val="FFFF0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gm:t>
    </dgm:pt>
    <dgm:pt modelId="{FA136DA2-EE4D-4EE9-B794-46A7E5080359}" type="parTrans" cxnId="{2502F6EE-1B7F-499D-B374-6901B30727A7}">
      <dgm:prSet/>
      <dgm:spPr/>
      <dgm:t>
        <a:bodyPr/>
        <a:lstStyle/>
        <a:p>
          <a:endParaRPr lang="en-IN"/>
        </a:p>
      </dgm:t>
    </dgm:pt>
    <dgm:pt modelId="{5ACB98E9-EA9E-4A39-8D3B-CD6B14D540A3}" type="sibTrans" cxnId="{2502F6EE-1B7F-499D-B374-6901B30727A7}">
      <dgm:prSet/>
      <dgm:spPr/>
      <dgm:t>
        <a:bodyPr/>
        <a:lstStyle/>
        <a:p>
          <a:endParaRPr lang="en-IN"/>
        </a:p>
      </dgm:t>
    </dgm:pt>
    <dgm:pt modelId="{F0A1671B-86B1-4B96-AF9D-0C7118D1BDA9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0C3B882D-7D8F-45FC-A29E-6A70FA4BC5EA}" type="parTrans" cxnId="{D3061D42-51A1-4506-8ED2-46B996965E33}">
      <dgm:prSet/>
      <dgm:spPr/>
      <dgm:t>
        <a:bodyPr/>
        <a:lstStyle/>
        <a:p>
          <a:endParaRPr lang="en-IN"/>
        </a:p>
      </dgm:t>
    </dgm:pt>
    <dgm:pt modelId="{32D01976-DA0F-4384-ABFA-58BF5FB9ACEA}" type="sibTrans" cxnId="{D3061D42-51A1-4506-8ED2-46B996965E33}">
      <dgm:prSet/>
      <dgm:spPr/>
      <dgm:t>
        <a:bodyPr/>
        <a:lstStyle/>
        <a:p>
          <a:endParaRPr lang="en-IN"/>
        </a:p>
      </dgm:t>
    </dgm:pt>
    <dgm:pt modelId="{83B8EF25-D010-4C9C-A4B6-A7EC1B6D6D50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27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Three distinct regimes of limiting thickness variation are possible depending on the operating parameter space.</a:t>
          </a:r>
          <a:endParaRPr lang="en-IN" sz="2700" dirty="0">
            <a:solidFill>
              <a:srgbClr val="7030A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gm:t>
    </dgm:pt>
    <dgm:pt modelId="{91E7A302-EC6D-4FAF-A3CF-FB594937A37E}" type="parTrans" cxnId="{9FC66FA5-DB6C-42AF-AE72-C31BA5DD7377}">
      <dgm:prSet/>
      <dgm:spPr/>
      <dgm:t>
        <a:bodyPr/>
        <a:lstStyle/>
        <a:p>
          <a:endParaRPr lang="en-IN"/>
        </a:p>
      </dgm:t>
    </dgm:pt>
    <dgm:pt modelId="{A316482F-C270-43B8-B40D-93E1B647FCAB}" type="sibTrans" cxnId="{9FC66FA5-DB6C-42AF-AE72-C31BA5DD7377}">
      <dgm:prSet/>
      <dgm:spPr/>
      <dgm:t>
        <a:bodyPr/>
        <a:lstStyle/>
        <a:p>
          <a:endParaRPr lang="en-IN"/>
        </a:p>
      </dgm:t>
    </dgm:pt>
    <dgm:pt modelId="{758F4039-D234-477D-8CFE-1818F6D2C4F0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pPr algn="l"/>
          <a:r>
            <a:rPr lang="en-US" sz="27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Thickness of the inner film is always larger than the corresponding thickness for a one-liquid Landau-</a:t>
          </a:r>
          <a:r>
            <a:rPr lang="en-US" sz="2700" dirty="0" err="1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Levich</a:t>
          </a:r>
          <a:r>
            <a:rPr lang="en-US" sz="27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 flow.</a:t>
          </a:r>
          <a:endParaRPr lang="en-IN" sz="2700" dirty="0">
            <a:solidFill>
              <a:srgbClr val="7030A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gm:t>
    </dgm:pt>
    <dgm:pt modelId="{C7F13037-9A5F-49FB-999C-B95D352814D4}" type="parTrans" cxnId="{96B31B50-F211-442D-BB75-BEFD3DC00CD1}">
      <dgm:prSet/>
      <dgm:spPr/>
      <dgm:t>
        <a:bodyPr/>
        <a:lstStyle/>
        <a:p>
          <a:endParaRPr lang="en-IN"/>
        </a:p>
      </dgm:t>
    </dgm:pt>
    <dgm:pt modelId="{E48F2869-8111-4944-9488-DFB652EAE131}" type="sibTrans" cxnId="{96B31B50-F211-442D-BB75-BEFD3DC00CD1}">
      <dgm:prSet/>
      <dgm:spPr/>
      <dgm:t>
        <a:bodyPr/>
        <a:lstStyle/>
        <a:p>
          <a:endParaRPr lang="en-IN"/>
        </a:p>
      </dgm:t>
    </dgm:pt>
    <dgm:pt modelId="{9965D3F0-009F-42F7-8B66-D2CC3EEE5754}" type="pres">
      <dgm:prSet presAssocID="{F3821E83-559B-420C-9D91-ADBED947925E}" presName="linearFlow" presStyleCnt="0">
        <dgm:presLayoutVars>
          <dgm:dir/>
          <dgm:animLvl val="lvl"/>
          <dgm:resizeHandles val="exact"/>
        </dgm:presLayoutVars>
      </dgm:prSet>
      <dgm:spPr/>
    </dgm:pt>
    <dgm:pt modelId="{60698413-4530-4890-998D-C33D6B1A5F03}" type="pres">
      <dgm:prSet presAssocID="{9546E0A5-77DC-4075-AE24-282D53EE2469}" presName="composite" presStyleCnt="0"/>
      <dgm:spPr/>
    </dgm:pt>
    <dgm:pt modelId="{8E65C70B-8D5E-4244-AC5F-8D03A44C1E11}" type="pres">
      <dgm:prSet presAssocID="{9546E0A5-77DC-4075-AE24-282D53EE2469}" presName="parentText" presStyleLbl="alignNode1" presStyleIdx="0" presStyleCnt="4" custLinFactNeighborY="-5083">
        <dgm:presLayoutVars>
          <dgm:chMax val="1"/>
          <dgm:bulletEnabled val="1"/>
        </dgm:presLayoutVars>
      </dgm:prSet>
      <dgm:spPr/>
    </dgm:pt>
    <dgm:pt modelId="{CBA7AC50-2F6C-4267-94B4-C6FD7FDB8118}" type="pres">
      <dgm:prSet presAssocID="{9546E0A5-77DC-4075-AE24-282D53EE2469}" presName="descendantText" presStyleLbl="alignAcc1" presStyleIdx="0" presStyleCnt="4" custScaleX="73270" custScaleY="107607" custLinFactNeighborX="-12787" custLinFactNeighborY="-2097">
        <dgm:presLayoutVars>
          <dgm:bulletEnabled val="1"/>
        </dgm:presLayoutVars>
      </dgm:prSet>
      <dgm:spPr/>
    </dgm:pt>
    <dgm:pt modelId="{384F2D55-E302-4994-8B06-E3053333E0C9}" type="pres">
      <dgm:prSet presAssocID="{B27444DB-C5F2-4DC8-88C3-6EA0B4DA5F9B}" presName="sp" presStyleCnt="0"/>
      <dgm:spPr/>
    </dgm:pt>
    <dgm:pt modelId="{6897C08B-6D1A-4191-AA8D-8AA764592787}" type="pres">
      <dgm:prSet presAssocID="{1B9626A8-2AA3-4251-801B-A0E3CB9E1214}" presName="composite" presStyleCnt="0"/>
      <dgm:spPr/>
    </dgm:pt>
    <dgm:pt modelId="{86014628-345D-4AFB-9EA0-91369853C756}" type="pres">
      <dgm:prSet presAssocID="{1B9626A8-2AA3-4251-801B-A0E3CB9E1214}" presName="parentText" presStyleLbl="alignNode1" presStyleIdx="1" presStyleCnt="4" custLinFactNeighborX="90" custLinFactNeighborY="-36313">
        <dgm:presLayoutVars>
          <dgm:chMax val="1"/>
          <dgm:bulletEnabled val="1"/>
        </dgm:presLayoutVars>
      </dgm:prSet>
      <dgm:spPr/>
    </dgm:pt>
    <dgm:pt modelId="{848356C4-C7DD-4697-B6B4-4DF7D692F081}" type="pres">
      <dgm:prSet presAssocID="{1B9626A8-2AA3-4251-801B-A0E3CB9E1214}" presName="descendantText" presStyleLbl="alignAcc1" presStyleIdx="1" presStyleCnt="4" custScaleX="73458" custScaleY="121178" custLinFactNeighborX="-12735" custLinFactNeighborY="-43194">
        <dgm:presLayoutVars>
          <dgm:bulletEnabled val="1"/>
        </dgm:presLayoutVars>
      </dgm:prSet>
      <dgm:spPr/>
    </dgm:pt>
    <dgm:pt modelId="{FD3D6CD8-E817-461B-8AB7-9D7FAC04F0A0}" type="pres">
      <dgm:prSet presAssocID="{8BF05628-4883-4B9E-A9FA-5A2EC9E0F695}" presName="sp" presStyleCnt="0"/>
      <dgm:spPr/>
    </dgm:pt>
    <dgm:pt modelId="{C54857DE-D9AD-4CEF-B3A0-53F4D0DDB40C}" type="pres">
      <dgm:prSet presAssocID="{1BCE700E-A01C-4AA0-9A40-0BCE333BC0A0}" presName="composite" presStyleCnt="0"/>
      <dgm:spPr/>
    </dgm:pt>
    <dgm:pt modelId="{8C0DB595-4C1A-42FB-A415-45FCFCE18698}" type="pres">
      <dgm:prSet presAssocID="{1BCE700E-A01C-4AA0-9A40-0BCE333BC0A0}" presName="parentText" presStyleLbl="alignNode1" presStyleIdx="2" presStyleCnt="4" custLinFactNeighborX="1001" custLinFactNeighborY="-63589">
        <dgm:presLayoutVars>
          <dgm:chMax val="1"/>
          <dgm:bulletEnabled val="1"/>
        </dgm:presLayoutVars>
      </dgm:prSet>
      <dgm:spPr/>
    </dgm:pt>
    <dgm:pt modelId="{AC59D75A-47F5-4ECA-B5DD-D551D484C2FB}" type="pres">
      <dgm:prSet presAssocID="{1BCE700E-A01C-4AA0-9A40-0BCE333BC0A0}" presName="descendantText" presStyleLbl="alignAcc1" presStyleIdx="2" presStyleCnt="4" custScaleX="73365" custScaleY="108616" custLinFactNeighborX="-12889" custLinFactNeighborY="-78406">
        <dgm:presLayoutVars>
          <dgm:bulletEnabled val="1"/>
        </dgm:presLayoutVars>
      </dgm:prSet>
      <dgm:spPr/>
    </dgm:pt>
    <dgm:pt modelId="{2B17C006-C48B-4743-BBEF-E27822AA6FDF}" type="pres">
      <dgm:prSet presAssocID="{23B7965D-69A5-4865-995F-F1D890FCA985}" presName="sp" presStyleCnt="0"/>
      <dgm:spPr/>
    </dgm:pt>
    <dgm:pt modelId="{D3A017D9-BA0F-4CE9-BA1D-5BF4FF7B42CA}" type="pres">
      <dgm:prSet presAssocID="{7B485795-C5C0-486A-ACF5-9CEDA02BCB97}" presName="composite" presStyleCnt="0"/>
      <dgm:spPr/>
    </dgm:pt>
    <dgm:pt modelId="{9BB4FF6D-6097-491C-AA98-818290A15F2F}" type="pres">
      <dgm:prSet presAssocID="{7B485795-C5C0-486A-ACF5-9CEDA02BCB97}" presName="parentText" presStyleLbl="alignNode1" presStyleIdx="3" presStyleCnt="4" custLinFactNeighborX="1285" custLinFactNeighborY="-88923">
        <dgm:presLayoutVars>
          <dgm:chMax val="1"/>
          <dgm:bulletEnabled val="1"/>
        </dgm:presLayoutVars>
      </dgm:prSet>
      <dgm:spPr/>
    </dgm:pt>
    <dgm:pt modelId="{0BD41333-F703-4042-97FC-75627F126453}" type="pres">
      <dgm:prSet presAssocID="{7B485795-C5C0-486A-ACF5-9CEDA02BCB97}" presName="descendantText" presStyleLbl="alignAcc1" presStyleIdx="3" presStyleCnt="4" custScaleX="62232" custScaleY="90399" custLinFactNeighborX="353" custLinFactNeighborY="-96919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</dgm:ptLst>
  <dgm:cxnLst>
    <dgm:cxn modelId="{40E6432E-1FED-4138-846F-4691B09AB7B8}" srcId="{F3821E83-559B-420C-9D91-ADBED947925E}" destId="{9546E0A5-77DC-4075-AE24-282D53EE2469}" srcOrd="0" destOrd="0" parTransId="{67F88471-E4E6-4DA8-90A1-B97BA9E03ADC}" sibTransId="{B27444DB-C5F2-4DC8-88C3-6EA0B4DA5F9B}"/>
    <dgm:cxn modelId="{A3753A30-00A6-4096-A744-CDFCC02AC8E7}" type="presOf" srcId="{1BCE700E-A01C-4AA0-9A40-0BCE333BC0A0}" destId="{8C0DB595-4C1A-42FB-A415-45FCFCE18698}" srcOrd="0" destOrd="0" presId="urn:microsoft.com/office/officeart/2005/8/layout/chevron2"/>
    <dgm:cxn modelId="{076B8C37-9172-4FC2-9EDE-D57A752CED30}" type="presOf" srcId="{F3821E83-559B-420C-9D91-ADBED947925E}" destId="{9965D3F0-009F-42F7-8B66-D2CC3EEE5754}" srcOrd="0" destOrd="0" presId="urn:microsoft.com/office/officeart/2005/8/layout/chevron2"/>
    <dgm:cxn modelId="{D2C1D05E-3B5E-4D38-80F6-59B61EC0101B}" type="presOf" srcId="{76B7E065-619C-49E1-8727-C5832BF1EA47}" destId="{CBA7AC50-2F6C-4267-94B4-C6FD7FDB8118}" srcOrd="0" destOrd="0" presId="urn:microsoft.com/office/officeart/2005/8/layout/chevron2"/>
    <dgm:cxn modelId="{3084BD41-2388-4E77-929A-62A2AFF86FB4}" srcId="{F3821E83-559B-420C-9D91-ADBED947925E}" destId="{1B9626A8-2AA3-4251-801B-A0E3CB9E1214}" srcOrd="1" destOrd="0" parTransId="{CAA21CBF-E62B-4207-9856-EE3627FA9951}" sibTransId="{8BF05628-4883-4B9E-A9FA-5A2EC9E0F695}"/>
    <dgm:cxn modelId="{D3061D42-51A1-4506-8ED2-46B996965E33}" srcId="{9546E0A5-77DC-4075-AE24-282D53EE2469}" destId="{F0A1671B-86B1-4B96-AF9D-0C7118D1BDA9}" srcOrd="1" destOrd="0" parTransId="{0C3B882D-7D8F-45FC-A29E-6A70FA4BC5EA}" sibTransId="{32D01976-DA0F-4384-ABFA-58BF5FB9ACEA}"/>
    <dgm:cxn modelId="{96B31B50-F211-442D-BB75-BEFD3DC00CD1}" srcId="{1BCE700E-A01C-4AA0-9A40-0BCE333BC0A0}" destId="{758F4039-D234-477D-8CFE-1818F6D2C4F0}" srcOrd="1" destOrd="0" parTransId="{C7F13037-9A5F-49FB-999C-B95D352814D4}" sibTransId="{E48F2869-8111-4944-9488-DFB652EAE131}"/>
    <dgm:cxn modelId="{3BEBA056-0EBB-49CB-A09A-3BB24E2A5C12}" type="presOf" srcId="{B6D99D1D-7527-4398-BEF5-405D1BFB925D}" destId="{AC59D75A-47F5-4ECA-B5DD-D551D484C2FB}" srcOrd="0" destOrd="0" presId="urn:microsoft.com/office/officeart/2005/8/layout/chevron2"/>
    <dgm:cxn modelId="{D91F1277-D82D-46A8-B930-822D26F7D07E}" type="presOf" srcId="{7B485795-C5C0-486A-ACF5-9CEDA02BCB97}" destId="{9BB4FF6D-6097-491C-AA98-818290A15F2F}" srcOrd="0" destOrd="0" presId="urn:microsoft.com/office/officeart/2005/8/layout/chevron2"/>
    <dgm:cxn modelId="{B5E91857-0F02-4012-8FC6-9844093F171F}" type="presOf" srcId="{06B99A08-486C-4647-88B7-43577B66182C}" destId="{848356C4-C7DD-4697-B6B4-4DF7D692F081}" srcOrd="0" destOrd="0" presId="urn:microsoft.com/office/officeart/2005/8/layout/chevron2"/>
    <dgm:cxn modelId="{B6C03F7A-92A8-4654-B9A8-58EF69619F3B}" type="presOf" srcId="{1B9626A8-2AA3-4251-801B-A0E3CB9E1214}" destId="{86014628-345D-4AFB-9EA0-91369853C756}" srcOrd="0" destOrd="0" presId="urn:microsoft.com/office/officeart/2005/8/layout/chevron2"/>
    <dgm:cxn modelId="{BA5CCB83-FA67-43A0-8743-9ED981F9C851}" type="presOf" srcId="{758F4039-D234-477D-8CFE-1818F6D2C4F0}" destId="{AC59D75A-47F5-4ECA-B5DD-D551D484C2FB}" srcOrd="0" destOrd="1" presId="urn:microsoft.com/office/officeart/2005/8/layout/chevron2"/>
    <dgm:cxn modelId="{15E70486-17D2-4D21-BDED-2ED61E262038}" srcId="{F3821E83-559B-420C-9D91-ADBED947925E}" destId="{1BCE700E-A01C-4AA0-9A40-0BCE333BC0A0}" srcOrd="2" destOrd="0" parTransId="{D03BA195-3FC3-4AF9-82B3-05A797A9FC01}" sibTransId="{23B7965D-69A5-4865-995F-F1D890FCA985}"/>
    <dgm:cxn modelId="{B16243A1-F7E7-4B6B-8F14-D2843319A3C6}" srcId="{9546E0A5-77DC-4075-AE24-282D53EE2469}" destId="{76B7E065-619C-49E1-8727-C5832BF1EA47}" srcOrd="0" destOrd="0" parTransId="{280747C6-BABB-403F-AB62-25DEFA46B976}" sibTransId="{7C428B22-D2D0-43BF-B33F-CBFB73885075}"/>
    <dgm:cxn modelId="{9FC66FA5-DB6C-42AF-AE72-C31BA5DD7377}" srcId="{1B9626A8-2AA3-4251-801B-A0E3CB9E1214}" destId="{83B8EF25-D010-4C9C-A4B6-A7EC1B6D6D50}" srcOrd="1" destOrd="0" parTransId="{91E7A302-EC6D-4FAF-A3CF-FB594937A37E}" sibTransId="{A316482F-C270-43B8-B40D-93E1B647FCAB}"/>
    <dgm:cxn modelId="{630B95AA-39D6-4B46-A3E2-6E698FD063BF}" srcId="{1BCE700E-A01C-4AA0-9A40-0BCE333BC0A0}" destId="{B6D99D1D-7527-4398-BEF5-405D1BFB925D}" srcOrd="0" destOrd="0" parTransId="{3A35BB4B-3321-4E8A-9B37-586432D0B7AB}" sibTransId="{5ACC3E36-0CE5-47AB-B0F1-B584E45A50B4}"/>
    <dgm:cxn modelId="{216A79D2-2DAA-4ECB-8474-C243CD857042}" srcId="{1B9626A8-2AA3-4251-801B-A0E3CB9E1214}" destId="{06B99A08-486C-4647-88B7-43577B66182C}" srcOrd="0" destOrd="0" parTransId="{DD8FB6CA-7BBE-4BAB-AB9F-A9B2A06404AC}" sibTransId="{94CECAF4-A2DD-4602-A13A-E6DEF751998B}"/>
    <dgm:cxn modelId="{832A64DB-00A5-47D4-8753-9053BE647089}" type="presOf" srcId="{9546E0A5-77DC-4075-AE24-282D53EE2469}" destId="{8E65C70B-8D5E-4244-AC5F-8D03A44C1E11}" srcOrd="0" destOrd="0" presId="urn:microsoft.com/office/officeart/2005/8/layout/chevron2"/>
    <dgm:cxn modelId="{2502F6EE-1B7F-499D-B374-6901B30727A7}" srcId="{F3821E83-559B-420C-9D91-ADBED947925E}" destId="{7B485795-C5C0-486A-ACF5-9CEDA02BCB97}" srcOrd="3" destOrd="0" parTransId="{FA136DA2-EE4D-4EE9-B794-46A7E5080359}" sibTransId="{5ACB98E9-EA9E-4A39-8D3B-CD6B14D540A3}"/>
    <dgm:cxn modelId="{E5642EF0-1A8B-433D-BDE9-E4ADF017F32A}" type="presOf" srcId="{83B8EF25-D010-4C9C-A4B6-A7EC1B6D6D50}" destId="{848356C4-C7DD-4697-B6B4-4DF7D692F081}" srcOrd="0" destOrd="1" presId="urn:microsoft.com/office/officeart/2005/8/layout/chevron2"/>
    <dgm:cxn modelId="{1C9B84F1-CBC8-451B-94B1-D26F368F83A2}" type="presOf" srcId="{F0A1671B-86B1-4B96-AF9D-0C7118D1BDA9}" destId="{CBA7AC50-2F6C-4267-94B4-C6FD7FDB8118}" srcOrd="0" destOrd="1" presId="urn:microsoft.com/office/officeart/2005/8/layout/chevron2"/>
    <dgm:cxn modelId="{0BD83E26-8767-4428-A670-B39F7E69760C}" type="presParOf" srcId="{9965D3F0-009F-42F7-8B66-D2CC3EEE5754}" destId="{60698413-4530-4890-998D-C33D6B1A5F03}" srcOrd="0" destOrd="0" presId="urn:microsoft.com/office/officeart/2005/8/layout/chevron2"/>
    <dgm:cxn modelId="{C731F54A-075D-4E0A-936A-40C5D48BF156}" type="presParOf" srcId="{60698413-4530-4890-998D-C33D6B1A5F03}" destId="{8E65C70B-8D5E-4244-AC5F-8D03A44C1E11}" srcOrd="0" destOrd="0" presId="urn:microsoft.com/office/officeart/2005/8/layout/chevron2"/>
    <dgm:cxn modelId="{3DE3BA60-2C74-4A24-AA16-82084A09D872}" type="presParOf" srcId="{60698413-4530-4890-998D-C33D6B1A5F03}" destId="{CBA7AC50-2F6C-4267-94B4-C6FD7FDB8118}" srcOrd="1" destOrd="0" presId="urn:microsoft.com/office/officeart/2005/8/layout/chevron2"/>
    <dgm:cxn modelId="{F7DEE3C3-960C-47B8-BCE6-B4EF2C869A95}" type="presParOf" srcId="{9965D3F0-009F-42F7-8B66-D2CC3EEE5754}" destId="{384F2D55-E302-4994-8B06-E3053333E0C9}" srcOrd="1" destOrd="0" presId="urn:microsoft.com/office/officeart/2005/8/layout/chevron2"/>
    <dgm:cxn modelId="{40559402-9694-4CF0-A2C0-C18F705BB8E2}" type="presParOf" srcId="{9965D3F0-009F-42F7-8B66-D2CC3EEE5754}" destId="{6897C08B-6D1A-4191-AA8D-8AA764592787}" srcOrd="2" destOrd="0" presId="urn:microsoft.com/office/officeart/2005/8/layout/chevron2"/>
    <dgm:cxn modelId="{4432D92F-372C-4626-AF44-E4EBE436BD16}" type="presParOf" srcId="{6897C08B-6D1A-4191-AA8D-8AA764592787}" destId="{86014628-345D-4AFB-9EA0-91369853C756}" srcOrd="0" destOrd="0" presId="urn:microsoft.com/office/officeart/2005/8/layout/chevron2"/>
    <dgm:cxn modelId="{7F662D2B-C311-48F5-B5BF-996A3DD73094}" type="presParOf" srcId="{6897C08B-6D1A-4191-AA8D-8AA764592787}" destId="{848356C4-C7DD-4697-B6B4-4DF7D692F081}" srcOrd="1" destOrd="0" presId="urn:microsoft.com/office/officeart/2005/8/layout/chevron2"/>
    <dgm:cxn modelId="{D09F2830-B26A-48A6-840A-0C6230E3ADA6}" type="presParOf" srcId="{9965D3F0-009F-42F7-8B66-D2CC3EEE5754}" destId="{FD3D6CD8-E817-461B-8AB7-9D7FAC04F0A0}" srcOrd="3" destOrd="0" presId="urn:microsoft.com/office/officeart/2005/8/layout/chevron2"/>
    <dgm:cxn modelId="{0A1D1F6B-410A-42D7-B793-27180969F6DD}" type="presParOf" srcId="{9965D3F0-009F-42F7-8B66-D2CC3EEE5754}" destId="{C54857DE-D9AD-4CEF-B3A0-53F4D0DDB40C}" srcOrd="4" destOrd="0" presId="urn:microsoft.com/office/officeart/2005/8/layout/chevron2"/>
    <dgm:cxn modelId="{F9377E7E-374E-4A0D-94C8-84A009332FDC}" type="presParOf" srcId="{C54857DE-D9AD-4CEF-B3A0-53F4D0DDB40C}" destId="{8C0DB595-4C1A-42FB-A415-45FCFCE18698}" srcOrd="0" destOrd="0" presId="urn:microsoft.com/office/officeart/2005/8/layout/chevron2"/>
    <dgm:cxn modelId="{21233C76-AF30-4050-A0F7-310B8612260E}" type="presParOf" srcId="{C54857DE-D9AD-4CEF-B3A0-53F4D0DDB40C}" destId="{AC59D75A-47F5-4ECA-B5DD-D551D484C2FB}" srcOrd="1" destOrd="0" presId="urn:microsoft.com/office/officeart/2005/8/layout/chevron2"/>
    <dgm:cxn modelId="{F2E8206C-E306-4722-B26A-9F4393664850}" type="presParOf" srcId="{9965D3F0-009F-42F7-8B66-D2CC3EEE5754}" destId="{2B17C006-C48B-4743-BBEF-E27822AA6FDF}" srcOrd="5" destOrd="0" presId="urn:microsoft.com/office/officeart/2005/8/layout/chevron2"/>
    <dgm:cxn modelId="{FE8897A3-36DB-4DF0-95F3-08A86AC586A4}" type="presParOf" srcId="{9965D3F0-009F-42F7-8B66-D2CC3EEE5754}" destId="{D3A017D9-BA0F-4CE9-BA1D-5BF4FF7B42CA}" srcOrd="6" destOrd="0" presId="urn:microsoft.com/office/officeart/2005/8/layout/chevron2"/>
    <dgm:cxn modelId="{181DD5C3-E3EC-4C9A-AF4A-B6B913C6589B}" type="presParOf" srcId="{D3A017D9-BA0F-4CE9-BA1D-5BF4FF7B42CA}" destId="{9BB4FF6D-6097-491C-AA98-818290A15F2F}" srcOrd="0" destOrd="0" presId="urn:microsoft.com/office/officeart/2005/8/layout/chevron2"/>
    <dgm:cxn modelId="{EB6710DC-7740-4D4E-B51A-5C7B10FE0BC9}" type="presParOf" srcId="{D3A017D9-BA0F-4CE9-BA1D-5BF4FF7B42CA}" destId="{0BD41333-F703-4042-97FC-75627F126453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5C70B-8D5E-4244-AC5F-8D03A44C1E11}">
      <dsp:nvSpPr>
        <dsp:cNvPr id="0" name=""/>
        <dsp:cNvSpPr/>
      </dsp:nvSpPr>
      <dsp:spPr>
        <a:xfrm rot="5400000">
          <a:off x="842069" y="475644"/>
          <a:ext cx="3170965" cy="2219675"/>
        </a:xfrm>
        <a:prstGeom prst="chevron">
          <a:avLst/>
        </a:prstGeom>
        <a:solidFill>
          <a:srgbClr val="7030A0"/>
        </a:solidFill>
        <a:ln w="762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Landau-Levich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 problem</a:t>
          </a:r>
          <a:r>
            <a:rPr lang="en-US" sz="2600" b="1" kern="1200" baseline="300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1</a:t>
          </a:r>
          <a:endParaRPr lang="en-US" sz="2600" b="1" kern="1200" dirty="0">
            <a:solidFill>
              <a:schemeClr val="bg1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(1942)</a:t>
          </a:r>
          <a:endParaRPr lang="en-IN" sz="2600" b="1" kern="1200" dirty="0">
            <a:solidFill>
              <a:schemeClr val="bg1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sp:txBody>
      <dsp:txXfrm rot="-5400000">
        <a:off x="1317715" y="1109837"/>
        <a:ext cx="2219675" cy="951290"/>
      </dsp:txXfrm>
    </dsp:sp>
    <dsp:sp modelId="{CBA7AC50-2F6C-4267-94B4-C6FD7FDB8118}">
      <dsp:nvSpPr>
        <dsp:cNvPr id="0" name=""/>
        <dsp:cNvSpPr/>
      </dsp:nvSpPr>
      <dsp:spPr>
        <a:xfrm rot="5400000">
          <a:off x="6075600" y="-2474415"/>
          <a:ext cx="2219083" cy="7182188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Dip coating of Newtonian liquid on a flat non-porous substrate.</a:t>
          </a:r>
          <a:endParaRPr lang="en-IN" sz="2700" kern="1200" dirty="0">
            <a:solidFill>
              <a:srgbClr val="7030A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In the low capillary number regime </a:t>
          </a:r>
          <a14:m xmlns:a14="http://schemas.microsoft.com/office/drawing/2010/main">
            <m:oMath xmlns:m="http://schemas.openxmlformats.org/officeDocument/2006/math">
              <m:d>
                <m:dPr>
                  <m:ctrlPr>
                    <a:rPr lang="en-US" sz="270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MingLiU_HKSCS-ExtB" panose="02020500000000000000" pitchFamily="18" charset="-120"/>
                    </a:rPr>
                  </m:ctrlPr>
                </m:dPr>
                <m:e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MingLiU_HKSCS-ExtB" panose="02020500000000000000" pitchFamily="18" charset="-120"/>
                    </a:rPr>
                    <m:t>𝐶𝑎</m:t>
                  </m:r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≪1</m:t>
                  </m:r>
                </m:e>
              </m:d>
            </m:oMath>
          </a14:m>
          <a:r>
            <a:rPr lang="en-IN" sz="2700" kern="12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, and in the limit of negligible evaporation, the deposited film thickness varies as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IN" sz="270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MingLiU_HKSCS-ExtB" panose="02020500000000000000" pitchFamily="18" charset="-120"/>
                    </a:rPr>
                  </m:ctrlPr>
                </m:sSupPr>
                <m:e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MingLiU_HKSCS-ExtB" panose="02020500000000000000" pitchFamily="18" charset="-120"/>
                    </a:rPr>
                    <m:t>𝐶𝑎</m:t>
                  </m:r>
                </m:e>
                <m:sup>
                  <m:r>
                    <a:rPr lang="en-US" sz="2700" b="0" i="1" kern="1200" smtClean="0">
                      <a:solidFill>
                        <a:srgbClr val="7030A0"/>
                      </a:solidFill>
                      <a:latin typeface="Cambria Math" panose="02040503050406030204" pitchFamily="18" charset="0"/>
                      <a:ea typeface="MingLiU_HKSCS-ExtB" panose="02020500000000000000" pitchFamily="18" charset="-120"/>
                    </a:rPr>
                    <m:t>2/3</m:t>
                  </m:r>
                </m:sup>
              </m:sSup>
            </m:oMath>
          </a14:m>
          <a:endParaRPr lang="en-IN" sz="2700" kern="1200" dirty="0">
            <a:latin typeface="MingLiU_HKSCS-ExtB" panose="02020500000000000000" pitchFamily="18" charset="-120"/>
            <a:ea typeface="MingLiU_HKSCS-ExtB" panose="02020500000000000000" pitchFamily="18" charset="-120"/>
          </a:endParaRPr>
        </a:p>
      </dsp:txBody>
      <dsp:txXfrm rot="-5400000">
        <a:off x="3594048" y="115464"/>
        <a:ext cx="7073861" cy="2002429"/>
      </dsp:txXfrm>
    </dsp:sp>
    <dsp:sp modelId="{86014628-345D-4AFB-9EA0-91369853C756}">
      <dsp:nvSpPr>
        <dsp:cNvPr id="0" name=""/>
        <dsp:cNvSpPr/>
      </dsp:nvSpPr>
      <dsp:spPr>
        <a:xfrm rot="5400000">
          <a:off x="844067" y="2709202"/>
          <a:ext cx="3170965" cy="2219675"/>
        </a:xfrm>
        <a:prstGeom prst="chevron">
          <a:avLst/>
        </a:prstGeom>
        <a:solidFill>
          <a:srgbClr val="00B050"/>
        </a:solidFill>
        <a:ln w="762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 dirty="0">
            <a:solidFill>
              <a:schemeClr val="bg1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Sathyanath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et al.</a:t>
          </a:r>
          <a:r>
            <a:rPr lang="en-US" sz="2600" b="1" kern="1200" baseline="300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2</a:t>
          </a: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(2020)</a:t>
          </a:r>
          <a:endParaRPr lang="en-IN" sz="2600" b="1" kern="1200" dirty="0">
            <a:solidFill>
              <a:schemeClr val="bg1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sp:txBody>
      <dsp:txXfrm rot="-5400000">
        <a:off x="1319713" y="3343395"/>
        <a:ext cx="2219675" cy="951290"/>
      </dsp:txXfrm>
    </dsp:sp>
    <dsp:sp modelId="{848356C4-C7DD-4697-B6B4-4DF7D692F081}">
      <dsp:nvSpPr>
        <dsp:cNvPr id="0" name=""/>
        <dsp:cNvSpPr/>
      </dsp:nvSpPr>
      <dsp:spPr>
        <a:xfrm rot="5400000">
          <a:off x="5950795" y="-84235"/>
          <a:ext cx="2497633" cy="721909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Dip coating of Newtonian liquid on a flat saturated porous substrate.</a:t>
          </a:r>
          <a:endParaRPr lang="en-IN" sz="2700" kern="1200" dirty="0">
            <a:solidFill>
              <a:srgbClr val="7030A0"/>
            </a:solidFill>
            <a:latin typeface="MingLiU_HKSCS-ExtB" panose="02020500000000000000" pitchFamily="18" charset="-120"/>
            <a:ea typeface="MingLiU_HKSCS-ExtB" panose="02020500000000000000" pitchFamily="18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Three distinct regimes of limiting thickness variation are possible depending on the operating parameter space.</a:t>
          </a:r>
          <a:endParaRPr lang="en-IN" sz="2700" kern="1200" dirty="0">
            <a:solidFill>
              <a:srgbClr val="7030A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sp:txBody>
      <dsp:txXfrm rot="-5400000">
        <a:off x="3590066" y="2398418"/>
        <a:ext cx="7097168" cy="2253785"/>
      </dsp:txXfrm>
    </dsp:sp>
    <dsp:sp modelId="{8C0DB595-4C1A-42FB-A415-45FCFCE18698}">
      <dsp:nvSpPr>
        <dsp:cNvPr id="0" name=""/>
        <dsp:cNvSpPr/>
      </dsp:nvSpPr>
      <dsp:spPr>
        <a:xfrm rot="5400000">
          <a:off x="864288" y="4971044"/>
          <a:ext cx="3170965" cy="2219675"/>
        </a:xfrm>
        <a:prstGeom prst="chevron">
          <a:avLst/>
        </a:prstGeom>
        <a:solidFill>
          <a:srgbClr val="FFC000"/>
        </a:solidFill>
        <a:ln w="762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 dirty="0">
            <a:solidFill>
              <a:srgbClr val="C0000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C0000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Champougny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C0000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 et al.</a:t>
          </a:r>
          <a:r>
            <a:rPr lang="en-US" sz="2600" b="1" kern="1200" baseline="30000" dirty="0">
              <a:solidFill>
                <a:srgbClr val="C0000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3</a:t>
          </a:r>
          <a:endParaRPr lang="en-US" sz="2600" b="1" kern="1200" dirty="0">
            <a:solidFill>
              <a:srgbClr val="C0000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C0000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 (2021)</a:t>
          </a:r>
          <a:endParaRPr lang="en-IN" sz="2600" b="1" kern="1200" dirty="0">
            <a:solidFill>
              <a:srgbClr val="C0000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sp:txBody>
      <dsp:txXfrm rot="-5400000">
        <a:off x="1339934" y="5605237"/>
        <a:ext cx="2219675" cy="951290"/>
      </dsp:txXfrm>
    </dsp:sp>
    <dsp:sp modelId="{AC59D75A-47F5-4ECA-B5DD-D551D484C2FB}">
      <dsp:nvSpPr>
        <dsp:cNvPr id="0" name=""/>
        <dsp:cNvSpPr/>
      </dsp:nvSpPr>
      <dsp:spPr>
        <a:xfrm rot="5400000">
          <a:off x="6060503" y="2325888"/>
          <a:ext cx="2238714" cy="7200824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Dip coating of two immiscible Newtonian liquids on a flat non-porous substrate.</a:t>
          </a:r>
          <a:endParaRPr lang="en-IN" sz="2700" kern="1200" dirty="0">
            <a:solidFill>
              <a:srgbClr val="7030A0"/>
            </a:solidFill>
            <a:latin typeface="MingLiU_HKSCS-ExtB" panose="02020500000000000000" pitchFamily="18" charset="-120"/>
            <a:ea typeface="MingLiU_HKSCS-ExtB" panose="02020500000000000000" pitchFamily="18" charset="-12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Thickness of the inner film is always larger than the corresponding thickness for a one-liquid Landau-</a:t>
          </a:r>
          <a:r>
            <a:rPr lang="en-US" sz="2700" kern="1200" dirty="0" err="1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Levich</a:t>
          </a:r>
          <a:r>
            <a:rPr lang="en-US" sz="2700" kern="1200" dirty="0">
              <a:solidFill>
                <a:srgbClr val="7030A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 flow.</a:t>
          </a:r>
          <a:endParaRPr lang="en-IN" sz="2700" kern="1200" dirty="0">
            <a:solidFill>
              <a:srgbClr val="7030A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sp:txBody>
      <dsp:txXfrm rot="-5400000">
        <a:off x="3579449" y="4916228"/>
        <a:ext cx="7091539" cy="2020144"/>
      </dsp:txXfrm>
    </dsp:sp>
    <dsp:sp modelId="{9BB4FF6D-6097-491C-AA98-818290A15F2F}">
      <dsp:nvSpPr>
        <dsp:cNvPr id="0" name=""/>
        <dsp:cNvSpPr/>
      </dsp:nvSpPr>
      <dsp:spPr>
        <a:xfrm rot="5400000">
          <a:off x="870592" y="7205671"/>
          <a:ext cx="3170965" cy="2219675"/>
        </a:xfrm>
        <a:prstGeom prst="chevron">
          <a:avLst/>
        </a:prstGeom>
        <a:solidFill>
          <a:srgbClr val="FF0000"/>
        </a:solidFill>
        <a:ln w="762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FFFF00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rPr>
            <a:t>Present work</a:t>
          </a:r>
          <a:endParaRPr lang="en-IN" sz="2600" b="1" kern="1200" dirty="0">
            <a:solidFill>
              <a:srgbClr val="FFFF00"/>
            </a:solidFill>
            <a:latin typeface="Times New Roman" panose="02020603050405020304" pitchFamily="18" charset="0"/>
            <a:ea typeface="MingLiU_HKSCS-ExtB" panose="02020500000000000000" pitchFamily="18" charset="-120"/>
            <a:cs typeface="Times New Roman" panose="02020603050405020304" pitchFamily="18" charset="0"/>
          </a:endParaRPr>
        </a:p>
      </dsp:txBody>
      <dsp:txXfrm rot="-5400000">
        <a:off x="1346238" y="7839864"/>
        <a:ext cx="2219675" cy="951290"/>
      </dsp:txXfrm>
    </dsp:sp>
    <dsp:sp modelId="{0BD41333-F703-4042-97FC-75627F126453}">
      <dsp:nvSpPr>
        <dsp:cNvPr id="0" name=""/>
        <dsp:cNvSpPr/>
      </dsp:nvSpPr>
      <dsp:spPr>
        <a:xfrm rot="5400000">
          <a:off x="6797986" y="5992075"/>
          <a:ext cx="1863238" cy="5181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CDFC-3EAF-48E0-A13A-ADFEE38113A1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7A2-D4A7-407E-AA0A-85519C7328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98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CDFC-3EAF-48E0-A13A-ADFEE38113A1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7A2-D4A7-407E-AA0A-85519C7328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575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CDFC-3EAF-48E0-A13A-ADFEE38113A1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7A2-D4A7-407E-AA0A-85519C7328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69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CDFC-3EAF-48E0-A13A-ADFEE38113A1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7A2-D4A7-407E-AA0A-85519C7328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831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CDFC-3EAF-48E0-A13A-ADFEE38113A1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7A2-D4A7-407E-AA0A-85519C7328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554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CDFC-3EAF-48E0-A13A-ADFEE38113A1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7A2-D4A7-407E-AA0A-85519C7328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319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CDFC-3EAF-48E0-A13A-ADFEE38113A1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7A2-D4A7-407E-AA0A-85519C7328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739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CDFC-3EAF-48E0-A13A-ADFEE38113A1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7A2-D4A7-407E-AA0A-85519C7328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16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CDFC-3EAF-48E0-A13A-ADFEE38113A1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7A2-D4A7-407E-AA0A-85519C7328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243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CDFC-3EAF-48E0-A13A-ADFEE38113A1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7A2-D4A7-407E-AA0A-85519C7328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601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CDFC-3EAF-48E0-A13A-ADFEE38113A1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E7A2-D4A7-407E-AA0A-85519C7328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157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CDFC-3EAF-48E0-A13A-ADFEE38113A1}" type="datetimeFigureOut">
              <a:rPr lang="en-IN" smtClean="0"/>
              <a:t>17-04-2025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E7A2-D4A7-407E-AA0A-85519C7328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093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9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63" Type="http://schemas.openxmlformats.org/officeDocument/2006/relationships/image" Target="../media/image4.png"/><Relationship Id="rId38" Type="http://schemas.openxmlformats.org/officeDocument/2006/relationships/diagramLayout" Target="../diagrams/layout1.xml"/><Relationship Id="rId59" Type="http://schemas.openxmlformats.org/officeDocument/2006/relationships/image" Target="../media/image22.png"/><Relationship Id="rId2" Type="http://schemas.openxmlformats.org/officeDocument/2006/relationships/diagramData" Target="../diagrams/data1.xml"/><Relationship Id="rId6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37" Type="http://schemas.openxmlformats.org/officeDocument/2006/relationships/diagramData" Target="../diagrams/data2.xml"/><Relationship Id="rId40" Type="http://schemas.openxmlformats.org/officeDocument/2006/relationships/diagramColors" Target="../diagrams/colors1.xml"/><Relationship Id="rId5" Type="http://schemas.openxmlformats.org/officeDocument/2006/relationships/diagramColors" Target="../diagrams/colors1.xml"/><Relationship Id="rId49" Type="http://schemas.openxmlformats.org/officeDocument/2006/relationships/image" Target="../media/image8.png"/><Relationship Id="rId61" Type="http://schemas.openxmlformats.org/officeDocument/2006/relationships/image" Target="../media/image2.png"/><Relationship Id="rId60" Type="http://schemas.openxmlformats.org/officeDocument/2006/relationships/image" Target="../media/image1.png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Diagram 51">
                <a:extLst>
                  <a:ext uri="{FF2B5EF4-FFF2-40B4-BE49-F238E27FC236}">
                    <a16:creationId xmlns:a16="http://schemas.microsoft.com/office/drawing/2014/main" id="{D5966479-54F1-5135-192D-1C93804ADE7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27064556"/>
                  </p:ext>
                </p:extLst>
              </p:nvPr>
            </p:nvGraphicFramePr>
            <p:xfrm>
              <a:off x="-611461" y="16791032"/>
              <a:ext cx="13378407" cy="1277109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2" name="Diagram 51">
                <a:extLst>
                  <a:ext uri="{FF2B5EF4-FFF2-40B4-BE49-F238E27FC236}">
                    <a16:creationId xmlns:a16="http://schemas.microsoft.com/office/drawing/2014/main" id="{D5966479-54F1-5135-192D-1C93804ADE7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27064556"/>
                  </p:ext>
                </p:extLst>
              </p:nvPr>
            </p:nvGraphicFramePr>
            <p:xfrm>
              <a:off x="-611461" y="16791032"/>
              <a:ext cx="13378407" cy="1277109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7" r:lo="rId38" r:qs="rId39" r:cs="rId40"/>
              </a:graphicData>
            </a:graphic>
          </p:graphicFrame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E39F7B23-9ECA-39EF-E059-C6759467374F}"/>
              </a:ext>
            </a:extLst>
          </p:cNvPr>
          <p:cNvSpPr txBox="1"/>
          <p:nvPr/>
        </p:nvSpPr>
        <p:spPr>
          <a:xfrm>
            <a:off x="555183" y="26767595"/>
            <a:ext cx="10725602" cy="584775"/>
          </a:xfrm>
          <a:prstGeom prst="rect">
            <a:avLst/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Two-phase dip coating schematic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619BEF-5398-9ADD-959D-9224150224CC}"/>
              </a:ext>
            </a:extLst>
          </p:cNvPr>
          <p:cNvSpPr/>
          <p:nvPr/>
        </p:nvSpPr>
        <p:spPr>
          <a:xfrm>
            <a:off x="304800" y="254000"/>
            <a:ext cx="29641800" cy="422402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DAE970-F2FB-E4C1-FC83-F42A880F9DC0}"/>
              </a:ext>
            </a:extLst>
          </p:cNvPr>
          <p:cNvSpPr txBox="1"/>
          <p:nvPr/>
        </p:nvSpPr>
        <p:spPr>
          <a:xfrm>
            <a:off x="609148" y="16039139"/>
            <a:ext cx="10725602" cy="584775"/>
          </a:xfrm>
          <a:prstGeom prst="rect">
            <a:avLst/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4">
                <a:extLst>
                  <a:ext uri="{FF2B5EF4-FFF2-40B4-BE49-F238E27FC236}">
                    <a16:creationId xmlns:a16="http://schemas.microsoft.com/office/drawing/2014/main" id="{B2E7A789-1750-0973-6057-A6B67C09FA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338009"/>
                  </p:ext>
                </p:extLst>
              </p:nvPr>
            </p:nvGraphicFramePr>
            <p:xfrm>
              <a:off x="489818" y="36758396"/>
              <a:ext cx="10595622" cy="32235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89642">
                      <a:extLst>
                        <a:ext uri="{9D8B030D-6E8A-4147-A177-3AD203B41FA5}">
                          <a16:colId xmlns:a16="http://schemas.microsoft.com/office/drawing/2014/main" val="540439253"/>
                        </a:ext>
                      </a:extLst>
                    </a:gridCol>
                    <a:gridCol w="1812856">
                      <a:extLst>
                        <a:ext uri="{9D8B030D-6E8A-4147-A177-3AD203B41FA5}">
                          <a16:colId xmlns:a16="http://schemas.microsoft.com/office/drawing/2014/main" val="320453306"/>
                        </a:ext>
                      </a:extLst>
                    </a:gridCol>
                    <a:gridCol w="2863516">
                      <a:extLst>
                        <a:ext uri="{9D8B030D-6E8A-4147-A177-3AD203B41FA5}">
                          <a16:colId xmlns:a16="http://schemas.microsoft.com/office/drawing/2014/main" val="1244894458"/>
                        </a:ext>
                      </a:extLst>
                    </a:gridCol>
                    <a:gridCol w="3529608">
                      <a:extLst>
                        <a:ext uri="{9D8B030D-6E8A-4147-A177-3AD203B41FA5}">
                          <a16:colId xmlns:a16="http://schemas.microsoft.com/office/drawing/2014/main" val="2758209190"/>
                        </a:ext>
                      </a:extLst>
                    </a:gridCol>
                  </a:tblGrid>
                  <a:tr h="626987">
                    <a:tc>
                      <a:txBody>
                        <a:bodyPr/>
                        <a:lstStyle/>
                        <a:p>
                          <a:pPr marL="0" marR="0" lvl="0" indent="0" algn="ctr" defTabSz="359999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kern="12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Dimensionless parameter</a:t>
                          </a:r>
                          <a:endParaRPr lang="en-IN" sz="2800" b="1" kern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76900" marR="76900" marT="38450" marB="3845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Name</a:t>
                          </a:r>
                          <a:endParaRPr lang="en-IN" sz="2800" b="1" kern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76900" marR="76900" marT="38450" marB="3845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Definition</a:t>
                          </a:r>
                          <a:endParaRPr lang="en-IN" sz="2800" b="1" kern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76900" marR="76900" marT="38450" marB="3845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800" b="1" kern="12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Expression</a:t>
                          </a:r>
                        </a:p>
                      </a:txBody>
                      <a:tcPr marL="76900" marR="76900" marT="38450" marB="3845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5725259"/>
                      </a:ext>
                    </a:extLst>
                  </a:tr>
                  <a:tr h="6479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b="1" i="1" kern="120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1" i="1" kern="120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𝑪𝒂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IN" sz="3600" b="1" i="1" kern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76900" marR="76900" marT="38450" marB="384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kern="12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Rescaled Capillary number</a:t>
                          </a:r>
                          <a:endParaRPr lang="en-IN" sz="2400" b="0" kern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76900" marR="76900" marT="38450" marB="384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N" sz="240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Viscous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forces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Capillary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forces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 marL="76900" marR="76900" marT="38450" marB="384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IN" sz="280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𝐶𝑎</m:t>
                                    </m:r>
                                  </m:e>
                                </m:acc>
                                <m:r>
                                  <a:rPr lang="en-US" sz="28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8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IN" sz="280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80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IN" sz="280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80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IN" sz="2800" dirty="0"/>
                        </a:p>
                      </a:txBody>
                      <a:tcPr marL="76900" marR="76900" marT="38450" marB="384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7652288"/>
                      </a:ext>
                    </a:extLst>
                  </a:tr>
                  <a:tr h="871260">
                    <a:tc>
                      <a:txBody>
                        <a:bodyPr/>
                        <a:lstStyle/>
                        <a:p>
                          <a:pPr marL="0" marR="0" lvl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3600" i="1" kern="120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lang="en-IN" sz="3600" i="1" kern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marL="76900" marR="76900" marT="38450" marB="384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kern="12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Permeability factor</a:t>
                          </a:r>
                          <a:endParaRPr lang="en-IN" sz="2400" b="0" kern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76900" marR="76900" marT="38450" marB="384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N" sz="240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en-US" sz="24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Permeability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coefficient</m:t>
                                        </m:r>
                                      </m:e>
                                    </m:eqAr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Capillary</m:t>
                                    </m:r>
                                    <m:r>
                                      <a:rPr lang="en-US" sz="2400" b="0" i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length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2400" dirty="0"/>
                        </a:p>
                      </a:txBody>
                      <a:tcPr marL="76900" marR="76900" marT="38450" marB="384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N" sz="280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IN" sz="280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280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κ</m:t>
                                        </m:r>
                                      </m:e>
                                    </m:rad>
                                  </m:num>
                                  <m:den>
                                    <m:acc>
                                      <m:accPr>
                                        <m:chr m:val="̂"/>
                                        <m:ctrlPr>
                                          <a:rPr lang="en-IN" sz="280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sz="280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</m:acc>
                                    <m:r>
                                      <a:rPr lang="en-IN" sz="280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  <m:sSub>
                                      <m:sSubPr>
                                        <m:ctrlPr>
                                          <a:rPr lang="en-IN" sz="280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accent6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IN" sz="2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marL="76900" marR="76900" marT="38450" marB="384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73845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4">
                <a:extLst>
                  <a:ext uri="{FF2B5EF4-FFF2-40B4-BE49-F238E27FC236}">
                    <a16:creationId xmlns:a16="http://schemas.microsoft.com/office/drawing/2014/main" id="{B2E7A789-1750-0973-6057-A6B67C09FA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338009"/>
                  </p:ext>
                </p:extLst>
              </p:nvPr>
            </p:nvGraphicFramePr>
            <p:xfrm>
              <a:off x="489818" y="36758396"/>
              <a:ext cx="10595622" cy="32235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89642">
                      <a:extLst>
                        <a:ext uri="{9D8B030D-6E8A-4147-A177-3AD203B41FA5}">
                          <a16:colId xmlns:a16="http://schemas.microsoft.com/office/drawing/2014/main" val="540439253"/>
                        </a:ext>
                      </a:extLst>
                    </a:gridCol>
                    <a:gridCol w="1812856">
                      <a:extLst>
                        <a:ext uri="{9D8B030D-6E8A-4147-A177-3AD203B41FA5}">
                          <a16:colId xmlns:a16="http://schemas.microsoft.com/office/drawing/2014/main" val="320453306"/>
                        </a:ext>
                      </a:extLst>
                    </a:gridCol>
                    <a:gridCol w="2863516">
                      <a:extLst>
                        <a:ext uri="{9D8B030D-6E8A-4147-A177-3AD203B41FA5}">
                          <a16:colId xmlns:a16="http://schemas.microsoft.com/office/drawing/2014/main" val="1244894458"/>
                        </a:ext>
                      </a:extLst>
                    </a:gridCol>
                    <a:gridCol w="3529608">
                      <a:extLst>
                        <a:ext uri="{9D8B030D-6E8A-4147-A177-3AD203B41FA5}">
                          <a16:colId xmlns:a16="http://schemas.microsoft.com/office/drawing/2014/main" val="2758209190"/>
                        </a:ext>
                      </a:extLst>
                    </a:gridCol>
                  </a:tblGrid>
                  <a:tr h="930340">
                    <a:tc>
                      <a:txBody>
                        <a:bodyPr/>
                        <a:lstStyle/>
                        <a:p>
                          <a:pPr marL="0" marR="0" lvl="0" indent="0" algn="ctr" defTabSz="359999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kern="12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Dimensionless parameter</a:t>
                          </a:r>
                          <a:endParaRPr lang="en-IN" sz="2800" b="1" kern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76900" marR="76900" marT="38450" marB="3845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Name</a:t>
                          </a:r>
                          <a:endParaRPr lang="en-IN" sz="2800" b="1" kern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76900" marR="76900" marT="38450" marB="3845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Definition</a:t>
                          </a:r>
                          <a:endParaRPr lang="en-IN" sz="2800" b="1" kern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76900" marR="76900" marT="38450" marB="3845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2800" b="1" kern="12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Expression</a:t>
                          </a:r>
                        </a:p>
                      </a:txBody>
                      <a:tcPr marL="76900" marR="76900" marT="38450" marB="3845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5725259"/>
                      </a:ext>
                    </a:extLst>
                  </a:tr>
                  <a:tr h="1174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900" marR="76900" marT="38450" marB="384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9"/>
                          <a:stretch>
                            <a:fillRect l="-255" t="-84974" r="-344133" b="-963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kern="12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Rescaled Capillary number</a:t>
                          </a:r>
                          <a:endParaRPr lang="en-IN" sz="2400" b="0" kern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76900" marR="76900" marT="38450" marB="384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900" marR="76900" marT="38450" marB="384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9"/>
                          <a:stretch>
                            <a:fillRect l="-147021" t="-84974" r="-123617" b="-963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900" marR="76900" marT="38450" marB="384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9"/>
                          <a:stretch>
                            <a:fillRect l="-200518" t="-84974" r="-345" b="-963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7652288"/>
                      </a:ext>
                    </a:extLst>
                  </a:tr>
                  <a:tr h="11190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900" marR="76900" marT="38450" marB="384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9"/>
                          <a:stretch>
                            <a:fillRect l="-255" t="-194022" r="-344133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kern="12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Permeability factor</a:t>
                          </a:r>
                          <a:endParaRPr lang="en-IN" sz="2400" b="0" kern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76900" marR="76900" marT="38450" marB="384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900" marR="76900" marT="38450" marB="384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9"/>
                          <a:stretch>
                            <a:fillRect l="-147021" t="-194022" r="-123617" b="-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900" marR="76900" marT="38450" marB="3845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9"/>
                          <a:stretch>
                            <a:fillRect l="-200518" t="-194022" r="-345" b="-1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73845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F455F0E-9136-9819-D649-A89A52030EC2}"/>
              </a:ext>
            </a:extLst>
          </p:cNvPr>
          <p:cNvSpPr txBox="1"/>
          <p:nvPr/>
        </p:nvSpPr>
        <p:spPr>
          <a:xfrm>
            <a:off x="11799570" y="4019888"/>
            <a:ext cx="17866495" cy="584775"/>
          </a:xfrm>
          <a:prstGeom prst="rect">
            <a:avLst/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formulation and methodology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566120-B3B9-0376-1492-B4408AC5DF8D}"/>
              </a:ext>
            </a:extLst>
          </p:cNvPr>
          <p:cNvSpPr txBox="1"/>
          <p:nvPr/>
        </p:nvSpPr>
        <p:spPr>
          <a:xfrm>
            <a:off x="11483654" y="38148731"/>
            <a:ext cx="9332963" cy="584775"/>
          </a:xfrm>
          <a:prstGeom prst="rect">
            <a:avLst/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F6DF43-8495-C02D-4F5B-9448BAF1EFBA}"/>
              </a:ext>
            </a:extLst>
          </p:cNvPr>
          <p:cNvSpPr txBox="1"/>
          <p:nvPr/>
        </p:nvSpPr>
        <p:spPr>
          <a:xfrm>
            <a:off x="21042021" y="38148731"/>
            <a:ext cx="8624043" cy="584775"/>
          </a:xfrm>
          <a:prstGeom prst="rect">
            <a:avLst/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44" name="Rectangle: Diagonal Corners Rounded 43">
            <a:extLst>
              <a:ext uri="{FF2B5EF4-FFF2-40B4-BE49-F238E27FC236}">
                <a16:creationId xmlns:a16="http://schemas.microsoft.com/office/drawing/2014/main" id="{3B23C359-5948-77C3-0FE5-AFA77E6DDFE0}"/>
              </a:ext>
            </a:extLst>
          </p:cNvPr>
          <p:cNvSpPr/>
          <p:nvPr/>
        </p:nvSpPr>
        <p:spPr>
          <a:xfrm>
            <a:off x="11483654" y="38924006"/>
            <a:ext cx="9332963" cy="343327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00FF"/>
                </a:solidFill>
              </a:rPr>
              <a:t>Conclusion 1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99CC"/>
                </a:solidFill>
              </a:rPr>
              <a:t>Conclusion 2</a:t>
            </a:r>
          </a:p>
          <a:p>
            <a:endParaRPr lang="en-US" sz="25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B050"/>
                </a:solidFill>
              </a:rPr>
              <a:t>Conclusion 3</a:t>
            </a:r>
          </a:p>
        </p:txBody>
      </p:sp>
      <p:sp>
        <p:nvSpPr>
          <p:cNvPr id="45" name="Rectangle: Diagonal Corners Rounded 44">
            <a:extLst>
              <a:ext uri="{FF2B5EF4-FFF2-40B4-BE49-F238E27FC236}">
                <a16:creationId xmlns:a16="http://schemas.microsoft.com/office/drawing/2014/main" id="{0E65BBF1-ED84-43C6-4CBB-245503B97A5A}"/>
              </a:ext>
            </a:extLst>
          </p:cNvPr>
          <p:cNvSpPr/>
          <p:nvPr/>
        </p:nvSpPr>
        <p:spPr>
          <a:xfrm>
            <a:off x="21042021" y="38924006"/>
            <a:ext cx="8624043" cy="3433274"/>
          </a:xfrm>
          <a:prstGeom prst="round2DiagRect">
            <a:avLst>
              <a:gd name="adj1" fmla="val 0"/>
              <a:gd name="adj2" fmla="val 2197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Reference 1</a:t>
            </a:r>
          </a:p>
          <a:p>
            <a:pPr marL="342900" indent="-342900">
              <a:buAutoNum type="arabicPeriod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Reference 2</a:t>
            </a:r>
          </a:p>
          <a:p>
            <a:pPr marL="342900" indent="-342900">
              <a:buAutoNum type="arabicPeriod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Reference 3</a:t>
            </a:r>
          </a:p>
          <a:p>
            <a:pPr marL="342900" indent="-342900">
              <a:buAutoNum type="arabicPeriod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Reference 4</a:t>
            </a:r>
          </a:p>
        </p:txBody>
      </p:sp>
      <p:sp>
        <p:nvSpPr>
          <p:cNvPr id="53" name="Flowchart: Alternate Process 52">
            <a:extLst>
              <a:ext uri="{FF2B5EF4-FFF2-40B4-BE49-F238E27FC236}">
                <a16:creationId xmlns:a16="http://schemas.microsoft.com/office/drawing/2014/main" id="{5EAECF49-8BC8-1CD6-AAAB-A76847200D28}"/>
              </a:ext>
            </a:extLst>
          </p:cNvPr>
          <p:cNvSpPr/>
          <p:nvPr/>
        </p:nvSpPr>
        <p:spPr>
          <a:xfrm>
            <a:off x="3019163" y="23963745"/>
            <a:ext cx="7055279" cy="1688961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7030A0"/>
                </a:solidFill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Dip coating of two immiscible Newtonian liquids on a flat saturated porous substrate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C4CA665-BF23-711C-1BBF-7241448261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3125113"/>
                  </p:ext>
                </p:extLst>
              </p:nvPr>
            </p:nvGraphicFramePr>
            <p:xfrm>
              <a:off x="489818" y="40060231"/>
              <a:ext cx="10595620" cy="2297049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427907">
                      <a:extLst>
                        <a:ext uri="{9D8B030D-6E8A-4147-A177-3AD203B41FA5}">
                          <a16:colId xmlns:a16="http://schemas.microsoft.com/office/drawing/2014/main" val="1418279591"/>
                        </a:ext>
                      </a:extLst>
                    </a:gridCol>
                    <a:gridCol w="2271825">
                      <a:extLst>
                        <a:ext uri="{9D8B030D-6E8A-4147-A177-3AD203B41FA5}">
                          <a16:colId xmlns:a16="http://schemas.microsoft.com/office/drawing/2014/main" val="2659882440"/>
                        </a:ext>
                      </a:extLst>
                    </a:gridCol>
                    <a:gridCol w="1628476">
                      <a:extLst>
                        <a:ext uri="{9D8B030D-6E8A-4147-A177-3AD203B41FA5}">
                          <a16:colId xmlns:a16="http://schemas.microsoft.com/office/drawing/2014/main" val="3093183751"/>
                        </a:ext>
                      </a:extLst>
                    </a:gridCol>
                    <a:gridCol w="2010464">
                      <a:extLst>
                        <a:ext uri="{9D8B030D-6E8A-4147-A177-3AD203B41FA5}">
                          <a16:colId xmlns:a16="http://schemas.microsoft.com/office/drawing/2014/main" val="3108289396"/>
                        </a:ext>
                      </a:extLst>
                    </a:gridCol>
                    <a:gridCol w="3256948">
                      <a:extLst>
                        <a:ext uri="{9D8B030D-6E8A-4147-A177-3AD203B41FA5}">
                          <a16:colId xmlns:a16="http://schemas.microsoft.com/office/drawing/2014/main" val="2850117243"/>
                        </a:ext>
                      </a:extLst>
                    </a:gridCol>
                  </a:tblGrid>
                  <a:tr h="1025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Density ratio</a:t>
                          </a:r>
                          <a:endParaRPr lang="en-IN" sz="28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Surface tension ratio</a:t>
                          </a:r>
                          <a:endParaRPr lang="en-IN" sz="28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Viscosity ratio</a:t>
                          </a:r>
                          <a:endParaRPr lang="en-IN" sz="28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Capillary 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Ratio of length scales </a:t>
                          </a:r>
                          <a:r>
                            <a:rPr lang="en-US" sz="2000" b="1" kern="12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(Porosity metric)</a:t>
                          </a:r>
                          <a:endParaRPr lang="en-IN" sz="20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8569826"/>
                      </a:ext>
                    </a:extLst>
                  </a:tr>
                  <a:tr h="127179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sz="3200" b="1" i="1" smtClean="0">
                                  <a:solidFill>
                                    <a:srgbClr val="9933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3200" b="1" i="1" dirty="0">
                              <a:solidFill>
                                <a:srgbClr val="9933FF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9933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b="1" i="1">
                                          <a:solidFill>
                                            <a:srgbClr val="9933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9933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9933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b="1" i="1">
                                          <a:solidFill>
                                            <a:srgbClr val="9933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>
                                          <a:solidFill>
                                            <a:srgbClr val="9933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rgbClr val="9933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IN" sz="3200" b="1" i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N" sz="2800" b="1" i="1" smtClean="0">
                                    <a:solidFill>
                                      <a:srgbClr val="9933FF"/>
                                    </a:solidFill>
                                    <a:latin typeface="Cambria Math" panose="02040503050406030204" pitchFamily="18" charset="0"/>
                                    <a:ea typeface="MingLiU_HKSCS-ExtB" panose="02020500000000000000" pitchFamily="18" charset="-120"/>
                                  </a:rPr>
                                  <m:t>∑</m:t>
                                </m:r>
                                <m:r>
                                  <a:rPr lang="en-IN" sz="2800" b="1" i="1">
                                    <a:solidFill>
                                      <a:srgbClr val="9933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b="1" i="1">
                                        <a:solidFill>
                                          <a:srgbClr val="99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IN" sz="2800" b="1" i="1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800" b="1" i="1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𝝈</m:t>
                                        </m:r>
                                      </m:e>
                                      <m:sub>
                                        <m:r>
                                          <a:rPr lang="en-US" sz="2800" b="1" i="1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en-US" sz="2800" b="1" i="1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IN" sz="2800" b="1" i="1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800" b="1" i="1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𝝈</m:t>
                                        </m:r>
                                      </m:e>
                                      <m:sub>
                                        <m:r>
                                          <a:rPr lang="en-US" sz="2800" b="1" i="1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IN" sz="2800" b="1" i="1" kern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9933FF"/>
                                    </a:solidFill>
                                    <a:latin typeface="Cambria Math" panose="02040503050406030204" pitchFamily="18" charset="0"/>
                                    <a:ea typeface="MingLiU_HKSCS-ExtB" panose="02020500000000000000" pitchFamily="18" charset="-120"/>
                                  </a:rPr>
                                  <m:t>𝑴</m:t>
                                </m:r>
                                <m:r>
                                  <a:rPr lang="en-US" sz="2800" b="1" i="1">
                                    <a:solidFill>
                                      <a:srgbClr val="9933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1" i="1">
                                        <a:solidFill>
                                          <a:srgbClr val="99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b="1" i="1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  <m:sub>
                                        <m:r>
                                          <a:rPr lang="en-US" sz="2800" b="1" i="1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b="1" i="1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  <m:sub>
                                        <m:r>
                                          <a:rPr lang="en-US" sz="2800" b="1" i="1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IN" sz="2800" b="1" i="1" kern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ingLiU_HKSCS-ExtB" panose="02020500000000000000" pitchFamily="18" charset="-12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400" b="1" i="1" smtClean="0">
                                        <a:solidFill>
                                          <a:srgbClr val="9933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9933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𝒍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9933FF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lang="en-IN" sz="2400" b="1" i="1">
                                    <a:solidFill>
                                      <a:srgbClr val="9933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IN" sz="2400" b="1" i="1">
                                        <a:solidFill>
                                          <a:srgbClr val="99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IN" sz="2400" b="1" i="1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IN" sz="2400" b="1" i="1">
                                                <a:solidFill>
                                                  <a:srgbClr val="9933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400" b="1" i="1">
                                                <a:solidFill>
                                                  <a:srgbClr val="9933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𝝈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1" i="1">
                                                <a:solidFill>
                                                  <a:srgbClr val="9933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𝟏𝟐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IN" sz="2400" b="1" i="1">
                                                <a:solidFill>
                                                  <a:srgbClr val="9933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400" b="1" i="1">
                                                <a:solidFill>
                                                  <a:srgbClr val="9933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𝝆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1" i="1">
                                                <a:solidFill>
                                                  <a:srgbClr val="9933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1" i="1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𝒈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IN" sz="2400" b="1" i="1" kern="12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ingLiU_HKSCS-ExtB" panose="02020500000000000000" pitchFamily="18" charset="-12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IN" sz="2400" b="1" i="1" smtClean="0">
                                    <a:solidFill>
                                      <a:srgbClr val="9933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𝝐</m:t>
                                </m:r>
                                <m:r>
                                  <a:rPr lang="en-US" sz="2400" b="1" i="1" smtClean="0">
                                    <a:solidFill>
                                      <a:srgbClr val="9933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99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𝒍</m:t>
                                        </m:r>
                                      </m:e>
                                      <m:sub>
                                        <m:r>
                                          <a:rPr lang="en-US" sz="2400" b="1" i="1" smtClean="0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b="1" i="1" smtClean="0">
                                    <a:solidFill>
                                      <a:srgbClr val="9933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1" i="1" smtClean="0">
                                        <a:solidFill>
                                          <a:srgbClr val="99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1" i="1" smtClean="0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e>
                                    </m:acc>
                                  </m:e>
                                </m:rad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99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solidFill>
                                              <a:srgbClr val="9933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400" b="1" i="1" smtClean="0">
                                                <a:solidFill>
                                                  <a:srgbClr val="9933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sz="2400" b="1" i="1" smtClean="0">
                                                    <a:solidFill>
                                                      <a:srgbClr val="9933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l-GR" sz="2400" b="1" i="1" smtClean="0">
                                                    <a:solidFill>
                                                      <a:srgbClr val="9933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𝜿</m:t>
                                                </m:r>
                                              </m:e>
                                            </m:rad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2400" b="1" i="1" smtClean="0">
                                                    <a:solidFill>
                                                      <a:srgbClr val="9933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400" b="1" i="1" smtClean="0">
                                                    <a:solidFill>
                                                      <a:srgbClr val="9933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𝒍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400" b="1" i="1" smtClean="0">
                                                    <a:solidFill>
                                                      <a:srgbClr val="9933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𝒄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99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99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9933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𝟓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400" b="1" i="1" kern="1200" dirty="0">
                            <a:solidFill>
                              <a:srgbClr val="99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685437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6C4CA665-BF23-711C-1BBF-7241448261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3125113"/>
                  </p:ext>
                </p:extLst>
              </p:nvPr>
            </p:nvGraphicFramePr>
            <p:xfrm>
              <a:off x="489818" y="40060231"/>
              <a:ext cx="10595620" cy="2297049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427907">
                      <a:extLst>
                        <a:ext uri="{9D8B030D-6E8A-4147-A177-3AD203B41FA5}">
                          <a16:colId xmlns:a16="http://schemas.microsoft.com/office/drawing/2014/main" val="1418279591"/>
                        </a:ext>
                      </a:extLst>
                    </a:gridCol>
                    <a:gridCol w="2271825">
                      <a:extLst>
                        <a:ext uri="{9D8B030D-6E8A-4147-A177-3AD203B41FA5}">
                          <a16:colId xmlns:a16="http://schemas.microsoft.com/office/drawing/2014/main" val="2659882440"/>
                        </a:ext>
                      </a:extLst>
                    </a:gridCol>
                    <a:gridCol w="1628476">
                      <a:extLst>
                        <a:ext uri="{9D8B030D-6E8A-4147-A177-3AD203B41FA5}">
                          <a16:colId xmlns:a16="http://schemas.microsoft.com/office/drawing/2014/main" val="3093183751"/>
                        </a:ext>
                      </a:extLst>
                    </a:gridCol>
                    <a:gridCol w="2010464">
                      <a:extLst>
                        <a:ext uri="{9D8B030D-6E8A-4147-A177-3AD203B41FA5}">
                          <a16:colId xmlns:a16="http://schemas.microsoft.com/office/drawing/2014/main" val="3108289396"/>
                        </a:ext>
                      </a:extLst>
                    </a:gridCol>
                    <a:gridCol w="3256948">
                      <a:extLst>
                        <a:ext uri="{9D8B030D-6E8A-4147-A177-3AD203B41FA5}">
                          <a16:colId xmlns:a16="http://schemas.microsoft.com/office/drawing/2014/main" val="2850117243"/>
                        </a:ext>
                      </a:extLst>
                    </a:gridCol>
                  </a:tblGrid>
                  <a:tr h="1025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Density ratio</a:t>
                          </a:r>
                          <a:endParaRPr lang="en-IN" sz="28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Surface tension ratio</a:t>
                          </a:r>
                          <a:endParaRPr lang="en-IN" sz="28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Viscosity ratio</a:t>
                          </a:r>
                          <a:endParaRPr lang="en-IN" sz="28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Capillary length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Ratio of length scales </a:t>
                          </a:r>
                          <a:r>
                            <a:rPr lang="en-US" sz="2000" b="1" kern="12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(Porosity metric)</a:t>
                          </a:r>
                          <a:endParaRPr lang="en-IN" sz="2000" b="1" kern="12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8569826"/>
                      </a:ext>
                    </a:extLst>
                  </a:tr>
                  <a:tr h="12717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9"/>
                          <a:stretch>
                            <a:fillRect l="-427" t="-85646" r="-644872" b="-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9"/>
                          <a:stretch>
                            <a:fillRect l="-63003" t="-85646" r="-304558" b="-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9"/>
                          <a:stretch>
                            <a:fillRect l="-227715" t="-85646" r="-325468" b="-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9"/>
                          <a:stretch>
                            <a:fillRect l="-265152" t="-85646" r="-163333" b="-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9"/>
                          <a:stretch>
                            <a:fillRect l="-225234" t="-85646" r="-748" b="-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85437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3606D83B-6DF9-6F32-2C93-0C2BF970EE1E}"/>
              </a:ext>
            </a:extLst>
          </p:cNvPr>
          <p:cNvSpPr/>
          <p:nvPr/>
        </p:nvSpPr>
        <p:spPr>
          <a:xfrm>
            <a:off x="15080456" y="24555450"/>
            <a:ext cx="2160000" cy="100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F68934C-3472-361D-56EB-9D36A5E6868E}"/>
              </a:ext>
            </a:extLst>
          </p:cNvPr>
          <p:cNvSpPr/>
          <p:nvPr/>
        </p:nvSpPr>
        <p:spPr>
          <a:xfrm>
            <a:off x="24187047" y="24609547"/>
            <a:ext cx="2880000" cy="1312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89B30D5-B9B7-6679-BAB0-6BA5048CA5B8}"/>
              </a:ext>
            </a:extLst>
          </p:cNvPr>
          <p:cNvSpPr/>
          <p:nvPr/>
        </p:nvSpPr>
        <p:spPr>
          <a:xfrm>
            <a:off x="20969017" y="33204150"/>
            <a:ext cx="1246285" cy="3052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7F599BC-5582-3B77-D4D5-1AE143FFE553}"/>
              </a:ext>
            </a:extLst>
          </p:cNvPr>
          <p:cNvSpPr/>
          <p:nvPr/>
        </p:nvSpPr>
        <p:spPr>
          <a:xfrm>
            <a:off x="21447780" y="18530553"/>
            <a:ext cx="396000" cy="1094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8B4F455-29CA-7B97-3829-ED6CF86AF4B5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441313" y="357646"/>
            <a:ext cx="3346848" cy="331234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BD5DF26-CE4B-A384-B4C9-F27DC6130166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6519717" y="363493"/>
            <a:ext cx="3314184" cy="320184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A93919-B822-6C55-B957-7B646183BB05}"/>
              </a:ext>
            </a:extLst>
          </p:cNvPr>
          <p:cNvSpPr/>
          <p:nvPr/>
        </p:nvSpPr>
        <p:spPr>
          <a:xfrm>
            <a:off x="3860346" y="357646"/>
            <a:ext cx="22555654" cy="3524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Title of the poster (not more than 15 words)</a:t>
            </a:r>
          </a:p>
          <a:p>
            <a:pPr algn="ctr"/>
            <a:r>
              <a:rPr lang="en-US" sz="3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Presenting author</a:t>
            </a:r>
            <a:r>
              <a:rPr lang="en-US" sz="38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en-US" sz="3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, Second author</a:t>
            </a:r>
            <a:r>
              <a:rPr lang="en-US" sz="38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en-US" sz="3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, Third author</a:t>
            </a:r>
            <a:r>
              <a:rPr lang="en-US" sz="38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2</a:t>
            </a:r>
            <a:endParaRPr lang="en-US" sz="3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en-US" sz="34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Address 1</a:t>
            </a:r>
          </a:p>
          <a:p>
            <a:pPr algn="ctr"/>
            <a:r>
              <a:rPr lang="en-US" sz="3400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Address 2</a:t>
            </a:r>
            <a:endParaRPr lang="en-IN" sz="3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D0B28F-A036-BC43-EC64-F87CE5A6C4DD}"/>
              </a:ext>
            </a:extLst>
          </p:cNvPr>
          <p:cNvSpPr txBox="1"/>
          <p:nvPr/>
        </p:nvSpPr>
        <p:spPr>
          <a:xfrm>
            <a:off x="11799569" y="10405460"/>
            <a:ext cx="17866495" cy="584775"/>
          </a:xfrm>
          <a:prstGeom prst="rect">
            <a:avLst/>
          </a:prstGeom>
          <a:solidFill>
            <a:srgbClr val="C0000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7EACA5-512E-29D6-D83C-1176B2EB3974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441313" y="27384458"/>
            <a:ext cx="10833531" cy="92054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A543FF-80C6-D081-B600-E66CD18D0773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142302" y="27801048"/>
            <a:ext cx="9572995" cy="30402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DECB02E-4021-2601-88C2-735A4F361B6B}"/>
              </a:ext>
            </a:extLst>
          </p:cNvPr>
          <p:cNvSpPr txBox="1"/>
          <p:nvPr/>
        </p:nvSpPr>
        <p:spPr>
          <a:xfrm>
            <a:off x="609148" y="10498626"/>
            <a:ext cx="6648902" cy="5346144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tx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Relevance 1</a:t>
            </a:r>
          </a:p>
          <a:p>
            <a:pPr marL="457200" indent="-457200" algn="just">
              <a:buClr>
                <a:schemeClr val="tx1"/>
              </a:buClr>
              <a:buSzPct val="150000"/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tx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Relevance 2</a:t>
            </a:r>
          </a:p>
          <a:p>
            <a:pPr marL="457200" indent="-457200" algn="just">
              <a:buClr>
                <a:schemeClr val="tx1"/>
              </a:buClr>
              <a:buSzPct val="150000"/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tx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Relevance 3</a:t>
            </a:r>
          </a:p>
          <a:p>
            <a:pPr marL="457200" indent="-457200" algn="just">
              <a:buClr>
                <a:schemeClr val="tx1"/>
              </a:buClr>
              <a:buSzPct val="150000"/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tx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Relevance 4</a:t>
            </a:r>
          </a:p>
          <a:p>
            <a:pPr marL="457200" indent="-457200" algn="just">
              <a:buClr>
                <a:schemeClr val="tx1"/>
              </a:buClr>
              <a:buSzPct val="150000"/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tx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Relevance 5</a:t>
            </a:r>
          </a:p>
          <a:p>
            <a:pPr marL="457200" indent="-457200" algn="just">
              <a:buClr>
                <a:schemeClr val="tx1"/>
              </a:buClr>
              <a:buSzPct val="150000"/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chemeClr val="tx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Relevance 6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E0C34E6-57EE-292F-9455-968367365F70}"/>
              </a:ext>
            </a:extLst>
          </p:cNvPr>
          <p:cNvSpPr/>
          <p:nvPr/>
        </p:nvSpPr>
        <p:spPr>
          <a:xfrm>
            <a:off x="6438900" y="10555776"/>
            <a:ext cx="5681211" cy="4855674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Objective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MingLiU_HKSCS-ExtB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en-IN" sz="3000" b="1" dirty="0">
                <a:solidFill>
                  <a:srgbClr val="FFFF00"/>
                </a:solidFill>
                <a:latin typeface="Garamond" panose="02020404030301010803" pitchFamily="18" charset="0"/>
                <a:ea typeface="MingLiU_HKSCS-ExtB" panose="02020500000000000000" pitchFamily="18" charset="-120"/>
                <a:cs typeface="Times New Roman" panose="02020603050405020304" pitchFamily="18" charset="0"/>
              </a:rPr>
              <a:t>The objective of the research work undertaken can be described here.</a:t>
            </a:r>
          </a:p>
        </p:txBody>
      </p:sp>
    </p:spTree>
    <p:extLst>
      <p:ext uri="{BB962C8B-B14F-4D97-AF65-F5344CB8AC3E}">
        <p14:creationId xmlns:p14="http://schemas.microsoft.com/office/powerpoint/2010/main" val="3417356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2647</TotalTime>
  <Words>261</Words>
  <Application>Microsoft Office PowerPoint</Application>
  <PresentationFormat>Custom</PresentationFormat>
  <Paragraphs>74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MingLiU_HKSCS-ExtB</vt:lpstr>
      <vt:lpstr>Arial</vt:lpstr>
      <vt:lpstr>Calibri</vt:lpstr>
      <vt:lpstr>Calibri Light</vt:lpstr>
      <vt:lpstr>Cambria Math</vt:lpstr>
      <vt:lpstr>Garamond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BOOK</dc:creator>
  <cp:lastModifiedBy>Arasakumaran K</cp:lastModifiedBy>
  <cp:revision>95</cp:revision>
  <cp:lastPrinted>2023-12-12T15:37:12Z</cp:lastPrinted>
  <dcterms:created xsi:type="dcterms:W3CDTF">2023-12-11T06:51:41Z</dcterms:created>
  <dcterms:modified xsi:type="dcterms:W3CDTF">2025-04-17T11:08:03Z</dcterms:modified>
</cp:coreProperties>
</file>